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  <p:sldMasterId id="2147483796" r:id="rId5"/>
    <p:sldMasterId id="2147483826" r:id="rId6"/>
    <p:sldMasterId id="2147483846" r:id="rId7"/>
    <p:sldMasterId id="2147483854" r:id="rId8"/>
    <p:sldMasterId id="2147483863" r:id="rId9"/>
    <p:sldMasterId id="2147483871" r:id="rId10"/>
  </p:sldMasterIdLst>
  <p:notesMasterIdLst>
    <p:notesMasterId r:id="rId20"/>
  </p:notesMasterIdLst>
  <p:sldIdLst>
    <p:sldId id="256" r:id="rId11"/>
    <p:sldId id="3474" r:id="rId12"/>
    <p:sldId id="563" r:id="rId13"/>
    <p:sldId id="1407" r:id="rId14"/>
    <p:sldId id="3475" r:id="rId15"/>
    <p:sldId id="3470" r:id="rId16"/>
    <p:sldId id="3362" r:id="rId17"/>
    <p:sldId id="3399" r:id="rId18"/>
    <p:sldId id="34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yer Susanne" initials="MS" lastIdx="3" clrIdx="0">
    <p:extLst>
      <p:ext uri="{19B8F6BF-5375-455C-9EA6-DF929625EA0E}">
        <p15:presenceInfo xmlns:p15="http://schemas.microsoft.com/office/powerpoint/2012/main" userId="S-1-5-21-1957994488-790525478-725345543-25708" providerId="AD"/>
      </p:ext>
    </p:extLst>
  </p:cmAuthor>
  <p:cmAuthor id="2" name="Michael.Huebner@bmv.local" initials="M" lastIdx="1" clrIdx="1">
    <p:extLst>
      <p:ext uri="{19B8F6BF-5375-455C-9EA6-DF929625EA0E}">
        <p15:presenceInfo xmlns:p15="http://schemas.microsoft.com/office/powerpoint/2012/main" userId="Michael.Huebner@bmv.loc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D163"/>
    <a:srgbClr val="AED132"/>
    <a:srgbClr val="ACD433"/>
    <a:srgbClr val="92D366"/>
    <a:srgbClr val="8FD18D"/>
    <a:srgbClr val="FF3300"/>
    <a:srgbClr val="84C556"/>
    <a:srgbClr val="7CC261"/>
    <a:srgbClr val="91D164"/>
    <a:srgbClr val="7E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3AF1D-7A00-406E-965C-B0991EFA68C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D7FAE24-413C-416E-811F-4AD1076F42EE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en-GB" sz="2200" dirty="0">
              <a:solidFill>
                <a:schemeClr val="tx1"/>
              </a:solidFill>
            </a:rPr>
            <a:t>The main aim is to provide technological cleaner solutions for renewable based fuels and CCS (Carbon Capture and  Storage) and CCU (Carbon capture and Usage), </a:t>
          </a:r>
          <a:r>
            <a:rPr lang="en-GB" sz="2200" b="1" dirty="0">
              <a:solidFill>
                <a:schemeClr val="tx1"/>
              </a:solidFill>
            </a:rPr>
            <a:t>promoting RD&amp;D and innovation projects until 2030</a:t>
          </a:r>
          <a:r>
            <a:rPr lang="en-GB" sz="2200" dirty="0">
              <a:solidFill>
                <a:schemeClr val="tx1"/>
              </a:solidFill>
            </a:rPr>
            <a:t>, to achieve the European goal of climate neutrality by 2050. </a:t>
          </a:r>
          <a:endParaRPr lang="en-US" sz="2200" dirty="0">
            <a:solidFill>
              <a:schemeClr val="tx1"/>
            </a:solidFill>
          </a:endParaRPr>
        </a:p>
      </dgm:t>
    </dgm:pt>
    <dgm:pt modelId="{848DA15D-5C6C-462A-843D-7FDF37546E8D}" type="parTrans" cxnId="{EA240313-BF51-4087-AC6B-A6BB85582353}">
      <dgm:prSet/>
      <dgm:spPr/>
      <dgm:t>
        <a:bodyPr/>
        <a:lstStyle/>
        <a:p>
          <a:endParaRPr lang="en-US"/>
        </a:p>
      </dgm:t>
    </dgm:pt>
    <dgm:pt modelId="{5754BC9D-461E-4BFA-BF8E-4A571636CF0C}" type="sibTrans" cxnId="{EA240313-BF51-4087-AC6B-A6BB85582353}">
      <dgm:prSet/>
      <dgm:spPr/>
      <dgm:t>
        <a:bodyPr/>
        <a:lstStyle/>
        <a:p>
          <a:endParaRPr lang="en-US"/>
        </a:p>
      </dgm:t>
    </dgm:pt>
    <dgm:pt modelId="{B2600E08-3719-4A8D-9EFA-0FEAFD8CD5A2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2000" dirty="0">
              <a:solidFill>
                <a:schemeClr val="tx1"/>
              </a:solidFill>
            </a:rPr>
            <a:t>Utilisation of a wide range of energy vectors, in particular </a:t>
          </a:r>
          <a:r>
            <a:rPr lang="en-GB" sz="2400" b="1" dirty="0">
              <a:solidFill>
                <a:schemeClr val="tx1"/>
              </a:solidFill>
            </a:rPr>
            <a:t>hydrogen and renewable fuels</a:t>
          </a:r>
          <a:r>
            <a:rPr lang="en-GB" sz="2000" dirty="0">
              <a:solidFill>
                <a:schemeClr val="tx1"/>
              </a:solidFill>
            </a:rPr>
            <a:t>, as well as hybrid solutions are expected to support cross-sectoral integration. Appropriate liquids and gases, fuel and chemicals technologies will </a:t>
          </a:r>
          <a:r>
            <a:rPr lang="en-GB" sz="2000" u="sng" dirty="0">
              <a:solidFill>
                <a:schemeClr val="tx1"/>
              </a:solidFill>
            </a:rPr>
            <a:t>serve flexibility </a:t>
          </a:r>
          <a:r>
            <a:rPr lang="en-GB" sz="2000" dirty="0">
              <a:solidFill>
                <a:schemeClr val="tx1"/>
              </a:solidFill>
            </a:rPr>
            <a:t>and sector coupling needs in the </a:t>
          </a:r>
          <a:r>
            <a:rPr lang="en-GB" sz="2000" u="sng" dirty="0">
              <a:solidFill>
                <a:schemeClr val="tx1"/>
              </a:solidFill>
            </a:rPr>
            <a:t>energy system</a:t>
          </a:r>
          <a:r>
            <a:rPr lang="en-GB" sz="2000" dirty="0">
              <a:solidFill>
                <a:schemeClr val="tx1"/>
              </a:solidFill>
            </a:rPr>
            <a:t>, and are important enablers for sector integration, as in industry or transport. </a:t>
          </a:r>
          <a:endParaRPr lang="en-US" sz="2000" dirty="0">
            <a:solidFill>
              <a:schemeClr val="tx1"/>
            </a:solidFill>
          </a:endParaRPr>
        </a:p>
      </dgm:t>
    </dgm:pt>
    <dgm:pt modelId="{76DCF6D3-11FB-42CD-9EC2-AA83D4778316}" type="parTrans" cxnId="{44635691-5B45-4809-8417-F774940E5714}">
      <dgm:prSet/>
      <dgm:spPr/>
      <dgm:t>
        <a:bodyPr/>
        <a:lstStyle/>
        <a:p>
          <a:endParaRPr lang="en-US"/>
        </a:p>
      </dgm:t>
    </dgm:pt>
    <dgm:pt modelId="{02DA405F-9CE1-4E3E-BBA5-E96F4C60112A}" type="sibTrans" cxnId="{44635691-5B45-4809-8417-F774940E5714}">
      <dgm:prSet/>
      <dgm:spPr/>
      <dgm:t>
        <a:bodyPr/>
        <a:lstStyle/>
        <a:p>
          <a:endParaRPr lang="en-US"/>
        </a:p>
      </dgm:t>
    </dgm:pt>
    <dgm:pt modelId="{9D8A10C8-FCDE-4C17-8D0D-1ADFF4DFE3AC}">
      <dgm:prSet custT="1"/>
      <dgm:spPr>
        <a:solidFill>
          <a:srgbClr val="FFC000"/>
        </a:solidFill>
      </dgm:spPr>
      <dgm:t>
        <a:bodyPr/>
        <a:lstStyle/>
        <a:p>
          <a:r>
            <a:rPr lang="en-GB" sz="2400" b="1" dirty="0">
              <a:solidFill>
                <a:schemeClr val="tx1"/>
              </a:solidFill>
            </a:rPr>
            <a:t>CCU/CCS technologies </a:t>
          </a:r>
          <a:r>
            <a:rPr lang="en-GB" sz="2000" dirty="0">
              <a:solidFill>
                <a:schemeClr val="tx1"/>
              </a:solidFill>
            </a:rPr>
            <a:t>need to be upscaled and deployed to maximise carbon reuse in a circular economy and to remove carbon from the energy system, in particular from </a:t>
          </a:r>
          <a:r>
            <a:rPr lang="en-GB" sz="2000" u="sng" dirty="0">
              <a:solidFill>
                <a:schemeClr val="tx1"/>
              </a:solidFill>
            </a:rPr>
            <a:t>hard-to-decarbonize sectors </a:t>
          </a:r>
          <a:r>
            <a:rPr lang="en-GB" sz="2000" dirty="0">
              <a:solidFill>
                <a:schemeClr val="tx1"/>
              </a:solidFill>
            </a:rPr>
            <a:t>to ultimately deliver negative emissions and to strengthen sector integration with industry.</a:t>
          </a:r>
          <a:endParaRPr lang="en-US" sz="2000" dirty="0">
            <a:solidFill>
              <a:schemeClr val="tx1"/>
            </a:solidFill>
          </a:endParaRPr>
        </a:p>
      </dgm:t>
    </dgm:pt>
    <dgm:pt modelId="{92432B95-05FF-43FA-963D-76E04C0D0428}" type="parTrans" cxnId="{4A35F535-51C8-44F9-A0A8-5F070E4727F3}">
      <dgm:prSet/>
      <dgm:spPr/>
      <dgm:t>
        <a:bodyPr/>
        <a:lstStyle/>
        <a:p>
          <a:endParaRPr lang="en-US"/>
        </a:p>
      </dgm:t>
    </dgm:pt>
    <dgm:pt modelId="{625BAA27-8B20-4505-BCDE-7DEBF982D501}" type="sibTrans" cxnId="{4A35F535-51C8-44F9-A0A8-5F070E4727F3}">
      <dgm:prSet/>
      <dgm:spPr/>
      <dgm:t>
        <a:bodyPr/>
        <a:lstStyle/>
        <a:p>
          <a:endParaRPr lang="en-US"/>
        </a:p>
      </dgm:t>
    </dgm:pt>
    <dgm:pt modelId="{76E62C7A-262F-46FA-AB6B-52B6A843D3B8}" type="pres">
      <dgm:prSet presAssocID="{A103AF1D-7A00-406E-965C-B0991EFA68CD}" presName="linear" presStyleCnt="0">
        <dgm:presLayoutVars>
          <dgm:animLvl val="lvl"/>
          <dgm:resizeHandles val="exact"/>
        </dgm:presLayoutVars>
      </dgm:prSet>
      <dgm:spPr/>
    </dgm:pt>
    <dgm:pt modelId="{90E24213-9494-4E34-BC1A-02F7C742D60E}" type="pres">
      <dgm:prSet presAssocID="{1D7FAE24-413C-416E-811F-4AD1076F42E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F15EB9-1EED-4B64-BE62-8A254D6364E1}" type="pres">
      <dgm:prSet presAssocID="{5754BC9D-461E-4BFA-BF8E-4A571636CF0C}" presName="spacer" presStyleCnt="0"/>
      <dgm:spPr/>
    </dgm:pt>
    <dgm:pt modelId="{39B202B8-A769-4883-8502-E42EFD66A951}" type="pres">
      <dgm:prSet presAssocID="{B2600E08-3719-4A8D-9EFA-0FEAFD8CD5A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3BC0FD-31BD-48F7-BE06-D25933E62980}" type="pres">
      <dgm:prSet presAssocID="{02DA405F-9CE1-4E3E-BBA5-E96F4C60112A}" presName="spacer" presStyleCnt="0"/>
      <dgm:spPr/>
    </dgm:pt>
    <dgm:pt modelId="{A9CFF000-924F-4CA1-9850-674B87DB8D85}" type="pres">
      <dgm:prSet presAssocID="{9D8A10C8-FCDE-4C17-8D0D-1ADFF4DFE3A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A240313-BF51-4087-AC6B-A6BB85582353}" srcId="{A103AF1D-7A00-406E-965C-B0991EFA68CD}" destId="{1D7FAE24-413C-416E-811F-4AD1076F42EE}" srcOrd="0" destOrd="0" parTransId="{848DA15D-5C6C-462A-843D-7FDF37546E8D}" sibTransId="{5754BC9D-461E-4BFA-BF8E-4A571636CF0C}"/>
    <dgm:cxn modelId="{4A35F535-51C8-44F9-A0A8-5F070E4727F3}" srcId="{A103AF1D-7A00-406E-965C-B0991EFA68CD}" destId="{9D8A10C8-FCDE-4C17-8D0D-1ADFF4DFE3AC}" srcOrd="2" destOrd="0" parTransId="{92432B95-05FF-43FA-963D-76E04C0D0428}" sibTransId="{625BAA27-8B20-4505-BCDE-7DEBF982D501}"/>
    <dgm:cxn modelId="{98E8AE58-D993-40F8-B488-4C80D74B7DEC}" type="presOf" srcId="{B2600E08-3719-4A8D-9EFA-0FEAFD8CD5A2}" destId="{39B202B8-A769-4883-8502-E42EFD66A951}" srcOrd="0" destOrd="0" presId="urn:microsoft.com/office/officeart/2005/8/layout/vList2"/>
    <dgm:cxn modelId="{5CFF598A-FD78-4CE0-88F4-F24EC2FBFBAA}" type="presOf" srcId="{A103AF1D-7A00-406E-965C-B0991EFA68CD}" destId="{76E62C7A-262F-46FA-AB6B-52B6A843D3B8}" srcOrd="0" destOrd="0" presId="urn:microsoft.com/office/officeart/2005/8/layout/vList2"/>
    <dgm:cxn modelId="{44635691-5B45-4809-8417-F774940E5714}" srcId="{A103AF1D-7A00-406E-965C-B0991EFA68CD}" destId="{B2600E08-3719-4A8D-9EFA-0FEAFD8CD5A2}" srcOrd="1" destOrd="0" parTransId="{76DCF6D3-11FB-42CD-9EC2-AA83D4778316}" sibTransId="{02DA405F-9CE1-4E3E-BBA5-E96F4C60112A}"/>
    <dgm:cxn modelId="{E0EB66B7-A425-4B62-8A5B-3B858DA9E2AC}" type="presOf" srcId="{9D8A10C8-FCDE-4C17-8D0D-1ADFF4DFE3AC}" destId="{A9CFF000-924F-4CA1-9850-674B87DB8D85}" srcOrd="0" destOrd="0" presId="urn:microsoft.com/office/officeart/2005/8/layout/vList2"/>
    <dgm:cxn modelId="{23394BCD-19F5-43DA-ACB6-0965BE17D1AC}" type="presOf" srcId="{1D7FAE24-413C-416E-811F-4AD1076F42EE}" destId="{90E24213-9494-4E34-BC1A-02F7C742D60E}" srcOrd="0" destOrd="0" presId="urn:microsoft.com/office/officeart/2005/8/layout/vList2"/>
    <dgm:cxn modelId="{B84B0724-CAA1-4562-9E29-C62B23783C64}" type="presParOf" srcId="{76E62C7A-262F-46FA-AB6B-52B6A843D3B8}" destId="{90E24213-9494-4E34-BC1A-02F7C742D60E}" srcOrd="0" destOrd="0" presId="urn:microsoft.com/office/officeart/2005/8/layout/vList2"/>
    <dgm:cxn modelId="{FF87F255-28FE-43C1-A1FE-E56B5C3EF980}" type="presParOf" srcId="{76E62C7A-262F-46FA-AB6B-52B6A843D3B8}" destId="{C3F15EB9-1EED-4B64-BE62-8A254D6364E1}" srcOrd="1" destOrd="0" presId="urn:microsoft.com/office/officeart/2005/8/layout/vList2"/>
    <dgm:cxn modelId="{BD68BBCB-D417-45C6-947F-2A90BBB06B46}" type="presParOf" srcId="{76E62C7A-262F-46FA-AB6B-52B6A843D3B8}" destId="{39B202B8-A769-4883-8502-E42EFD66A951}" srcOrd="2" destOrd="0" presId="urn:microsoft.com/office/officeart/2005/8/layout/vList2"/>
    <dgm:cxn modelId="{B6F4B82C-E29A-4678-8479-10FB025BC964}" type="presParOf" srcId="{76E62C7A-262F-46FA-AB6B-52B6A843D3B8}" destId="{A13BC0FD-31BD-48F7-BE06-D25933E62980}" srcOrd="3" destOrd="0" presId="urn:microsoft.com/office/officeart/2005/8/layout/vList2"/>
    <dgm:cxn modelId="{7553975A-BEEB-4A43-80A8-E91996057FDA}" type="presParOf" srcId="{76E62C7A-262F-46FA-AB6B-52B6A843D3B8}" destId="{A9CFF000-924F-4CA1-9850-674B87DB8D8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24213-9494-4E34-BC1A-02F7C742D60E}">
      <dsp:nvSpPr>
        <dsp:cNvPr id="0" name=""/>
        <dsp:cNvSpPr/>
      </dsp:nvSpPr>
      <dsp:spPr>
        <a:xfrm>
          <a:off x="0" y="1875"/>
          <a:ext cx="7888605" cy="2137569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tx1"/>
              </a:solidFill>
            </a:rPr>
            <a:t>The main aim is to provide technological cleaner solutions for renewable based fuels and CCS (Carbon Capture and  Storage) and CCU (Carbon capture and Usage), </a:t>
          </a:r>
          <a:r>
            <a:rPr lang="en-GB" sz="2200" b="1" kern="1200" dirty="0">
              <a:solidFill>
                <a:schemeClr val="tx1"/>
              </a:solidFill>
            </a:rPr>
            <a:t>promoting RD&amp;D and innovation projects until 2030</a:t>
          </a:r>
          <a:r>
            <a:rPr lang="en-GB" sz="2200" kern="1200" dirty="0">
              <a:solidFill>
                <a:schemeClr val="tx1"/>
              </a:solidFill>
            </a:rPr>
            <a:t>, to achieve the European goal of climate neutrality by 2050. 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104348" y="106223"/>
        <a:ext cx="7679909" cy="1928873"/>
      </dsp:txXfrm>
    </dsp:sp>
    <dsp:sp modelId="{39B202B8-A769-4883-8502-E42EFD66A951}">
      <dsp:nvSpPr>
        <dsp:cNvPr id="0" name=""/>
        <dsp:cNvSpPr/>
      </dsp:nvSpPr>
      <dsp:spPr>
        <a:xfrm>
          <a:off x="0" y="2153704"/>
          <a:ext cx="7888605" cy="213756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</a:rPr>
            <a:t>Utilisation of a wide range of energy vectors, in particular </a:t>
          </a:r>
          <a:r>
            <a:rPr lang="en-GB" sz="2400" b="1" kern="1200" dirty="0">
              <a:solidFill>
                <a:schemeClr val="tx1"/>
              </a:solidFill>
            </a:rPr>
            <a:t>hydrogen and renewable fuels</a:t>
          </a:r>
          <a:r>
            <a:rPr lang="en-GB" sz="2000" kern="1200" dirty="0">
              <a:solidFill>
                <a:schemeClr val="tx1"/>
              </a:solidFill>
            </a:rPr>
            <a:t>, as well as hybrid solutions are expected to support cross-sectoral integration. Appropriate liquids and gases, fuel and chemicals technologies will </a:t>
          </a:r>
          <a:r>
            <a:rPr lang="en-GB" sz="2000" u="sng" kern="1200" dirty="0">
              <a:solidFill>
                <a:schemeClr val="tx1"/>
              </a:solidFill>
            </a:rPr>
            <a:t>serve flexibility </a:t>
          </a:r>
          <a:r>
            <a:rPr lang="en-GB" sz="2000" kern="1200" dirty="0">
              <a:solidFill>
                <a:schemeClr val="tx1"/>
              </a:solidFill>
            </a:rPr>
            <a:t>and sector coupling needs in the </a:t>
          </a:r>
          <a:r>
            <a:rPr lang="en-GB" sz="2000" u="sng" kern="1200" dirty="0">
              <a:solidFill>
                <a:schemeClr val="tx1"/>
              </a:solidFill>
            </a:rPr>
            <a:t>energy system</a:t>
          </a:r>
          <a:r>
            <a:rPr lang="en-GB" sz="2000" kern="1200" dirty="0">
              <a:solidFill>
                <a:schemeClr val="tx1"/>
              </a:solidFill>
            </a:rPr>
            <a:t>, and are important enablers for sector integration, as in industry or transport.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04348" y="2258052"/>
        <a:ext cx="7679909" cy="1928873"/>
      </dsp:txXfrm>
    </dsp:sp>
    <dsp:sp modelId="{A9CFF000-924F-4CA1-9850-674B87DB8D85}">
      <dsp:nvSpPr>
        <dsp:cNvPr id="0" name=""/>
        <dsp:cNvSpPr/>
      </dsp:nvSpPr>
      <dsp:spPr>
        <a:xfrm>
          <a:off x="0" y="4305533"/>
          <a:ext cx="7888605" cy="2137569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tx1"/>
              </a:solidFill>
            </a:rPr>
            <a:t>CCU/CCS technologies </a:t>
          </a:r>
          <a:r>
            <a:rPr lang="en-GB" sz="2000" kern="1200" dirty="0">
              <a:solidFill>
                <a:schemeClr val="tx1"/>
              </a:solidFill>
            </a:rPr>
            <a:t>need to be upscaled and deployed to maximise carbon reuse in a circular economy and to remove carbon from the energy system, in particular from </a:t>
          </a:r>
          <a:r>
            <a:rPr lang="en-GB" sz="2000" u="sng" kern="1200" dirty="0">
              <a:solidFill>
                <a:schemeClr val="tx1"/>
              </a:solidFill>
            </a:rPr>
            <a:t>hard-to-decarbonize sectors </a:t>
          </a:r>
          <a:r>
            <a:rPr lang="en-GB" sz="2000" kern="1200" dirty="0">
              <a:solidFill>
                <a:schemeClr val="tx1"/>
              </a:solidFill>
            </a:rPr>
            <a:t>to ultimately deliver negative emissions and to strengthen sector integration with industry.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04348" y="4409881"/>
        <a:ext cx="7679909" cy="1928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C9DDF-83B6-4BB3-AF80-8AABAA9B4E34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C7E65-D6AF-4E5D-8559-C56A504C68F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3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5C2E19-3C37-43AE-82A0-54D964AB58C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814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610FAC-72DC-4120-9CCE-920E654BAB7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634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5C2E19-3C37-43AE-82A0-54D964AB58C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446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5C2E19-3C37-43AE-82A0-54D964AB58C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34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5C2E19-3C37-43AE-82A0-54D964AB58C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27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3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3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3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4.png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ppsource.microsoft.com/nb-no/product/office/WA104380621?tab=Overview" TargetMode="External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hyperlink" Target="https://ekko.ad.forskningsradet.no/innhold/Sider/Praktisk%20PowerPoint.aspx" TargetMode="Externa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hyperlink" Target="https://ekko.ad.forskningsradet.no/innhold/Sider/Praktisk%20PowerPoint.aspx" TargetMode="Externa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hyperlink" Target="https://ekko.ad.forskningsradet.no/innhold/Sider/Praktisk%20PowerPoint.aspx" TargetMode="Externa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appsource.microsoft.com/nb-no/product/office/WA104380621?tab=Overview" TargetMode="External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5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1.png"/></Relationships>
</file>

<file path=ppt/slideLayouts/_rels/slideLayout8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1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08FD05-F2A4-49EE-889E-AA551FAC9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D9C4C48-FC15-468C-A2B9-F679CECF2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93CDF5-0B75-4F8C-9A64-CD357F67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D783D4-8CA4-4950-B295-EBF38833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B37686-D4C6-4A80-BCDD-CB401AD7B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827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3CAE7F-2E02-453B-AA27-CC558D3A4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EA70CD2-0F83-4156-8619-89A60F5AB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3F5CEA-744E-4CDB-BFD5-D47EB9A9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3B6A5A1-A98C-4243-953E-BB08856C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ADB7A1B-18EC-4694-A534-45C8C3CC0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40699"/>
      </p:ext>
    </p:extLst>
  </p:cSld>
  <p:clrMapOvr>
    <a:masterClrMapping/>
  </p:clrMapOvr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1 spal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803275" y="1016002"/>
            <a:ext cx="11017251" cy="51609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/>
              <a:t>Klikk ikonet for å legge til et diagram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7F6351-1615-4D4E-B92A-59A6C84E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1949" y="6489702"/>
            <a:ext cx="1195652" cy="213591"/>
          </a:xfrm>
        </p:spPr>
        <p:txBody>
          <a:bodyPr/>
          <a:lstStyle/>
          <a:p>
            <a:fld id="{54141B9E-D51D-48EF-84D1-D69628B1C977}" type="datetime1">
              <a:rPr lang="nb-NO" noProof="0" smtClean="0"/>
              <a:t>08.06.2022</a:t>
            </a:fld>
            <a:endParaRPr lang="nb-NO" noProof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1DAB8FC-5D70-3448-92ED-BE0FEA29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49514" y="6489701"/>
            <a:ext cx="4833937" cy="213591"/>
          </a:xfrm>
        </p:spPr>
        <p:txBody>
          <a:bodyPr/>
          <a:lstStyle/>
          <a:p>
            <a:r>
              <a:rPr lang="nb-NO" noProof="0"/>
              <a:t>Kolumnetittel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0D02ACE-A976-124C-8010-EF08BF177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277" y="6489701"/>
            <a:ext cx="332799" cy="213591"/>
          </a:xfrm>
        </p:spPr>
        <p:txBody>
          <a:bodyPr/>
          <a:lstStyle/>
          <a:p>
            <a:fld id="{E4F9EB86-8110-D14E-B8CF-CB8DE250DDC0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840017191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1 spalt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729DD0D-A37A-9E4C-B29C-FCA2469A047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803275" y="1016002"/>
            <a:ext cx="11017251" cy="5160963"/>
          </a:xfrm>
          <a:noFill/>
        </p:spPr>
        <p:txBody>
          <a:bodyPr/>
          <a:lstStyle/>
          <a:p>
            <a:r>
              <a:rPr lang="nb-NO"/>
              <a:t>Klikk ikonet for å legge til et diagram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7F6351-1615-4D4E-B92A-59A6C84E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1949" y="6489702"/>
            <a:ext cx="1195652" cy="2135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395AB2-AC6D-4299-99F3-7342D75A8B16}" type="datetime1">
              <a:rPr lang="nb-NO" smtClean="0"/>
              <a:t>08.06.2022</a:t>
            </a:fld>
            <a:endParaRPr lang="nb-NO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1DAB8FC-5D70-3448-92ED-BE0FEA29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49514" y="6489701"/>
            <a:ext cx="4833937" cy="2135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Kolumnetittel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0D02ACE-A976-124C-8010-EF08BF177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277" y="6489701"/>
            <a:ext cx="332799" cy="2135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05C4005B-4E20-A54B-87F5-7D6B9D58D8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151622"/>
            <a:ext cx="727603" cy="7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08023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2 spal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803276" y="1016002"/>
            <a:ext cx="5292725" cy="51609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/>
              <a:t>Klikk ikonet for å legge til et diagram</a:t>
            </a:r>
            <a:endParaRPr lang="en-US"/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7B2C70D9-2AB9-C84D-8166-9B126BEE3F8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83660" y="1016002"/>
            <a:ext cx="5258593" cy="51609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/>
              <a:t>Klikk ikonet for å legge til et diagram</a:t>
            </a:r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87C6C13-5EA9-4042-9648-39901AB9AE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1949" y="6489702"/>
            <a:ext cx="1195652" cy="213591"/>
          </a:xfrm>
        </p:spPr>
        <p:txBody>
          <a:bodyPr/>
          <a:lstStyle/>
          <a:p>
            <a:fld id="{56BFC0F4-0EE0-4C86-8AA4-EF685C879762}" type="datetime1">
              <a:rPr lang="nb-NO" noProof="0" smtClean="0"/>
              <a:t>08.06.2022</a:t>
            </a:fld>
            <a:endParaRPr lang="nb-NO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70B7E48-2F4E-774A-BAB6-6BF86C50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49514" y="6489701"/>
            <a:ext cx="4833937" cy="213591"/>
          </a:xfrm>
        </p:spPr>
        <p:txBody>
          <a:bodyPr/>
          <a:lstStyle/>
          <a:p>
            <a:r>
              <a:rPr lang="nb-NO" noProof="0"/>
              <a:t>Kolumnetittel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EE62FAF-E90E-2B49-BED1-E829ECE5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277" y="6489701"/>
            <a:ext cx="332799" cy="213591"/>
          </a:xfrm>
        </p:spPr>
        <p:txBody>
          <a:bodyPr/>
          <a:lstStyle/>
          <a:p>
            <a:fld id="{E4F9EB86-8110-D14E-B8CF-CB8DE250DDC0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587615781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2 spalt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5D993C5-643B-9543-B9A2-EDB06D9A44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803276" y="1016002"/>
            <a:ext cx="5292725" cy="5160963"/>
          </a:xfrm>
          <a:noFill/>
        </p:spPr>
        <p:txBody>
          <a:bodyPr/>
          <a:lstStyle/>
          <a:p>
            <a:r>
              <a:rPr lang="nb-NO"/>
              <a:t>Klikk ikonet for å legge til et diagram</a:t>
            </a:r>
            <a:endParaRPr lang="en-US"/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7B2C70D9-2AB9-C84D-8166-9B126BEE3F8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83660" y="1016002"/>
            <a:ext cx="5258593" cy="5160963"/>
          </a:xfrm>
          <a:noFill/>
        </p:spPr>
        <p:txBody>
          <a:bodyPr/>
          <a:lstStyle/>
          <a:p>
            <a:r>
              <a:rPr lang="nb-NO"/>
              <a:t>Klikk ikonet for å legge til et diagram</a:t>
            </a:r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87C6C13-5EA9-4042-9648-39901AB9AE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1949" y="6489702"/>
            <a:ext cx="1195652" cy="2135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D20E61-85DF-4B16-B13A-963F943991A8}" type="datetime1">
              <a:rPr lang="nb-NO" smtClean="0"/>
              <a:t>08.06.2022</a:t>
            </a:fld>
            <a:endParaRPr lang="nb-NO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70B7E48-2F4E-774A-BAB6-6BF86C50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49514" y="6489701"/>
            <a:ext cx="4833937" cy="2135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Kolumnetittel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EE62FAF-E90E-2B49-BED1-E829ECE5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277" y="6489701"/>
            <a:ext cx="332799" cy="2135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9695959C-2BDC-1646-B5F3-E358B5BB26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151622"/>
            <a:ext cx="727603" cy="7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5151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 med tekst A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475" y="1016001"/>
            <a:ext cx="4103688" cy="308451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356475" y="4229102"/>
            <a:ext cx="4103688" cy="1947863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able Placeholder 2"/>
          <p:cNvSpPr>
            <a:spLocks noGrp="1"/>
          </p:cNvSpPr>
          <p:nvPr>
            <p:ph type="tbl" sz="quarter" idx="15"/>
          </p:nvPr>
        </p:nvSpPr>
        <p:spPr>
          <a:xfrm>
            <a:off x="803276" y="1016002"/>
            <a:ext cx="6105525" cy="516096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/>
              <a:t>Klikk ikonet for å legge til en tabell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2E7AE66-2CA9-074B-86A5-FEFE1727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1949" y="6489702"/>
            <a:ext cx="1195652" cy="213591"/>
          </a:xfrm>
        </p:spPr>
        <p:txBody>
          <a:bodyPr/>
          <a:lstStyle/>
          <a:p>
            <a:fld id="{6A66EF2B-8C88-415F-8BBC-B67EE1FA54E5}" type="datetime1">
              <a:rPr lang="nb-NO" noProof="0" smtClean="0"/>
              <a:t>08.06.2022</a:t>
            </a:fld>
            <a:endParaRPr lang="nb-NO" noProof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76A9CE2-81BA-BC49-9474-60A0FDB577B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449514" y="6489701"/>
            <a:ext cx="4833937" cy="213591"/>
          </a:xfrm>
        </p:spPr>
        <p:txBody>
          <a:bodyPr/>
          <a:lstStyle/>
          <a:p>
            <a:r>
              <a:rPr lang="nb-NO" noProof="0"/>
              <a:t>Kolumnetittel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E062A40-B252-7047-8F58-694D47BE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277" y="6489701"/>
            <a:ext cx="332799" cy="213591"/>
          </a:xfrm>
        </p:spPr>
        <p:txBody>
          <a:bodyPr/>
          <a:lstStyle/>
          <a:p>
            <a:fld id="{E4F9EB86-8110-D14E-B8CF-CB8DE250DDC0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9419184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 med tekst 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71F1841E-D94D-C846-BCE7-4ADE8E2E16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475" y="1016001"/>
            <a:ext cx="4103688" cy="3084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356475" y="4229102"/>
            <a:ext cx="4103688" cy="19478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able Placeholder 2"/>
          <p:cNvSpPr>
            <a:spLocks noGrp="1"/>
          </p:cNvSpPr>
          <p:nvPr>
            <p:ph type="tbl" sz="quarter" idx="15"/>
          </p:nvPr>
        </p:nvSpPr>
        <p:spPr>
          <a:xfrm>
            <a:off x="803276" y="1016002"/>
            <a:ext cx="6105525" cy="5160963"/>
          </a:xfrm>
          <a:noFill/>
        </p:spPr>
        <p:txBody>
          <a:bodyPr/>
          <a:lstStyle/>
          <a:p>
            <a:r>
              <a:rPr lang="nb-NO"/>
              <a:t>Klikk ikonet for å legge til en tabell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2E7AE66-2CA9-074B-86A5-FEFE1727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1949" y="6489702"/>
            <a:ext cx="1195652" cy="2135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288131-AE7B-49BC-B48A-86937F52C267}" type="datetime1">
              <a:rPr lang="nb-NO" smtClean="0"/>
              <a:t>08.06.2022</a:t>
            </a:fld>
            <a:endParaRPr lang="nb-NO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76A9CE2-81BA-BC49-9474-60A0FDB577B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449514" y="6489701"/>
            <a:ext cx="4833937" cy="2135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Kolumnetittel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E062A40-B252-7047-8F58-694D47BE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277" y="6489701"/>
            <a:ext cx="332799" cy="2135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Picture 17">
            <a:extLst>
              <a:ext uri="{FF2B5EF4-FFF2-40B4-BE49-F238E27FC236}">
                <a16:creationId xmlns:a16="http://schemas.microsoft.com/office/drawing/2014/main" id="{64BFEE88-2B5D-9340-A2A1-B4B73FCA77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151622"/>
            <a:ext cx="727603" cy="7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391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 1-spal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803275" y="1016002"/>
            <a:ext cx="10656888" cy="516096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/>
              <a:t>Klikk ikonet for å legge til en tabell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92290A2-B1D7-C140-A50D-0D7E3B18DC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1949" y="6489702"/>
            <a:ext cx="1195652" cy="213591"/>
          </a:xfrm>
        </p:spPr>
        <p:txBody>
          <a:bodyPr/>
          <a:lstStyle/>
          <a:p>
            <a:fld id="{9D0C3185-C55F-48CB-A63C-22D09027CD7A}" type="datetime1">
              <a:rPr lang="nb-NO" noProof="0" smtClean="0"/>
              <a:t>08.06.2022</a:t>
            </a:fld>
            <a:endParaRPr lang="nb-NO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90DC42E-3CC2-A141-9D0D-6C4A4A42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49514" y="6489701"/>
            <a:ext cx="4833937" cy="213591"/>
          </a:xfrm>
        </p:spPr>
        <p:txBody>
          <a:bodyPr/>
          <a:lstStyle/>
          <a:p>
            <a:r>
              <a:rPr lang="nb-NO" noProof="0"/>
              <a:t>Kolumnetittel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17291B0-85D3-674E-8CCF-361FE371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277" y="6489701"/>
            <a:ext cx="332799" cy="213591"/>
          </a:xfrm>
        </p:spPr>
        <p:txBody>
          <a:bodyPr/>
          <a:lstStyle/>
          <a:p>
            <a:fld id="{E4F9EB86-8110-D14E-B8CF-CB8DE250DDC0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93007747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 1-spalt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6713FF-CD82-3F4A-84A9-A091FA918A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803275" y="1016002"/>
            <a:ext cx="10656888" cy="5160963"/>
          </a:xfrm>
          <a:noFill/>
        </p:spPr>
        <p:txBody>
          <a:bodyPr/>
          <a:lstStyle/>
          <a:p>
            <a:r>
              <a:rPr lang="nb-NO"/>
              <a:t>Klikk ikonet for å legge til en tabell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92290A2-B1D7-C140-A50D-0D7E3B18DC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1949" y="6489702"/>
            <a:ext cx="1195652" cy="2135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85979A-A9F8-4680-AEE0-6F8441E2677A}" type="datetime1">
              <a:rPr lang="nb-NO" smtClean="0"/>
              <a:t>08.06.2022</a:t>
            </a:fld>
            <a:endParaRPr lang="nb-NO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90DC42E-3CC2-A141-9D0D-6C4A4A42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49514" y="6489701"/>
            <a:ext cx="4833937" cy="2135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Kolumnetittel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17291B0-85D3-674E-8CCF-361FE371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277" y="6489701"/>
            <a:ext cx="332799" cy="2135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Picture 17">
            <a:extLst>
              <a:ext uri="{FF2B5EF4-FFF2-40B4-BE49-F238E27FC236}">
                <a16:creationId xmlns:a16="http://schemas.microsoft.com/office/drawing/2014/main" id="{D725AFD5-681C-134D-85EA-0443CDC8FB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151622"/>
            <a:ext cx="727603" cy="7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32512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2191999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0272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134621" y="0"/>
            <a:ext cx="6057380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61596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5853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3360084-47A2-4DDE-8A90-C42DF1583C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6A877FC-7A3F-4240-BF2B-0396177B9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46E8B79-127C-422C-B901-88B79D23C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1D6743-3B9C-4962-B39B-C213D5974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6F90460-0751-4E84-A673-975A572E9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26844"/>
      </p:ext>
    </p:extLst>
  </p:cSld>
  <p:clrMapOvr>
    <a:masterClrMapping/>
  </p:clrMapOvr>
  <p:hf sldNum="0"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903788" y="2"/>
            <a:ext cx="7283451" cy="6857999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4835525" cy="4048132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-1" y="4120250"/>
            <a:ext cx="4835525" cy="273775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85472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134621" y="2"/>
            <a:ext cx="6057380" cy="3394869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6061596" cy="3394869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24E5F9A-A2B4-6145-8300-33826F9D53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4621" y="3463132"/>
            <a:ext cx="6057380" cy="3394868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A626289A-1B22-7541-A1F5-4C1D1B4FCB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3463132"/>
            <a:ext cx="6061596" cy="3394868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74431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03BBF-3898-4E91-BECF-C4F5AB708029}" type="datetime1">
              <a:rPr lang="nb-NO" noProof="0" smtClean="0"/>
              <a:t>08.06.2022</a:t>
            </a:fld>
            <a:endParaRPr lang="nb-NO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Kolumnetittel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EB86-8110-D14E-B8CF-CB8DE250DDC0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370966" y="4769187"/>
            <a:ext cx="3491151" cy="1407776"/>
          </a:xfrm>
          <a:solidFill>
            <a:srgbClr val="E4E9EC"/>
          </a:solidFill>
        </p:spPr>
        <p:txBody>
          <a:bodyPr lIns="72000" tIns="144000" rIns="72000" bIns="144000">
            <a:normAutofit/>
          </a:bodyPr>
          <a:lstStyle>
            <a:lvl1pPr marL="0" indent="0" algn="ctr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7938654" y="4769187"/>
            <a:ext cx="3521509" cy="1407776"/>
          </a:xfrm>
          <a:solidFill>
            <a:srgbClr val="E4E9EC"/>
          </a:solidFill>
        </p:spPr>
        <p:txBody>
          <a:bodyPr lIns="72000" tIns="144000" rIns="72000" bIns="144000">
            <a:normAutofit/>
          </a:bodyPr>
          <a:lstStyle>
            <a:lvl1pPr marL="0" indent="0" algn="ctr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803277" y="2312988"/>
            <a:ext cx="3491633" cy="237966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803274" y="4769187"/>
            <a:ext cx="3491156" cy="1407776"/>
          </a:xfrm>
          <a:solidFill>
            <a:srgbClr val="E4E9EC"/>
          </a:solidFill>
        </p:spPr>
        <p:txBody>
          <a:bodyPr lIns="72000" tIns="144000" rIns="72000" bIns="144000">
            <a:normAutofit/>
          </a:bodyPr>
          <a:lstStyle>
            <a:lvl1pPr marL="0" indent="0" algn="ctr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E7C0BF7-4AD9-1E46-9A8B-73481CC47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4" y="368301"/>
            <a:ext cx="10656889" cy="1635125"/>
          </a:xfrm>
        </p:spPr>
        <p:txBody>
          <a:bodyPr rIns="180000"/>
          <a:lstStyle/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9AABE37D-4018-FD4E-A795-5696D237CE1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70968" y="2312988"/>
            <a:ext cx="3491633" cy="237966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A66E57E0-B73D-6345-ACFF-6254D8E4957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38655" y="2312988"/>
            <a:ext cx="3521508" cy="237966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2543524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EFF5E-F89D-443C-B7DB-882B2BA741EA}" type="datetime1">
              <a:rPr lang="nb-NO" noProof="0" smtClean="0"/>
              <a:t>08.06.2022</a:t>
            </a:fld>
            <a:endParaRPr lang="nb-NO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Kolumnetittel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EB86-8110-D14E-B8CF-CB8DE250DDC0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803275" y="2312987"/>
            <a:ext cx="2615148" cy="237966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BB22FF38-636F-2D41-9C84-A8A39D3D30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4769187"/>
            <a:ext cx="2615149" cy="1407776"/>
          </a:xfrm>
          <a:solidFill>
            <a:srgbClr val="E4E9EC"/>
          </a:solidFill>
        </p:spPr>
        <p:txBody>
          <a:bodyPr lIns="72000" tIns="144000" rIns="72000" bIns="144000">
            <a:normAutofit/>
          </a:bodyPr>
          <a:lstStyle>
            <a:lvl1pPr marL="0" indent="0" algn="ctr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Picture Placeholder 11">
            <a:extLst>
              <a:ext uri="{FF2B5EF4-FFF2-40B4-BE49-F238E27FC236}">
                <a16:creationId xmlns:a16="http://schemas.microsoft.com/office/drawing/2014/main" id="{367262C4-DBFE-F948-A85D-658AD4C696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89714" y="2312987"/>
            <a:ext cx="2606287" cy="237966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0" name="Picture Placeholder 11">
            <a:extLst>
              <a:ext uri="{FF2B5EF4-FFF2-40B4-BE49-F238E27FC236}">
                <a16:creationId xmlns:a16="http://schemas.microsoft.com/office/drawing/2014/main" id="{76E16AD3-FE5D-1F4F-A279-F8C676677C9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166884" y="2312987"/>
            <a:ext cx="2604037" cy="237966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1" name="Picture Placeholder 11">
            <a:extLst>
              <a:ext uri="{FF2B5EF4-FFF2-40B4-BE49-F238E27FC236}">
                <a16:creationId xmlns:a16="http://schemas.microsoft.com/office/drawing/2014/main" id="{A3049AC2-51BA-0548-A8CA-1273E6DBF0A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842211" y="2312987"/>
            <a:ext cx="2617952" cy="237966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F0BDFDB-D997-A64F-B91F-F8BA63A96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4" y="368301"/>
            <a:ext cx="10656889" cy="1635125"/>
          </a:xfrm>
        </p:spPr>
        <p:txBody>
          <a:bodyPr rIns="180000"/>
          <a:lstStyle/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25E4D699-69BB-E442-8F03-FA9DA9E644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89712" y="4769187"/>
            <a:ext cx="2606288" cy="1407776"/>
          </a:xfrm>
          <a:solidFill>
            <a:srgbClr val="E4E9EC"/>
          </a:solidFill>
        </p:spPr>
        <p:txBody>
          <a:bodyPr lIns="72000" tIns="144000" rIns="72000" bIns="144000">
            <a:normAutofit/>
          </a:bodyPr>
          <a:lstStyle>
            <a:lvl1pPr marL="0" indent="0" algn="ctr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2F3C5BA8-AB71-3546-8079-D85817B6CD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66884" y="4769188"/>
            <a:ext cx="2604037" cy="1407777"/>
          </a:xfrm>
          <a:solidFill>
            <a:srgbClr val="E4E9EC"/>
          </a:solidFill>
        </p:spPr>
        <p:txBody>
          <a:bodyPr lIns="72000" tIns="144000" rIns="72000" bIns="144000">
            <a:normAutofit/>
          </a:bodyPr>
          <a:lstStyle>
            <a:lvl1pPr marL="0" indent="0" algn="ctr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13">
            <a:extLst>
              <a:ext uri="{FF2B5EF4-FFF2-40B4-BE49-F238E27FC236}">
                <a16:creationId xmlns:a16="http://schemas.microsoft.com/office/drawing/2014/main" id="{15D6BEBB-92AA-4344-A7EE-92F2512903F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44462" y="4769187"/>
            <a:ext cx="2615703" cy="1407776"/>
          </a:xfrm>
          <a:solidFill>
            <a:srgbClr val="E4E9EC"/>
          </a:solidFill>
        </p:spPr>
        <p:txBody>
          <a:bodyPr lIns="72000" tIns="144000" rIns="72000" bIns="144000">
            <a:normAutofit/>
          </a:bodyPr>
          <a:lstStyle>
            <a:lvl1pPr marL="0" indent="0" algn="ctr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056661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2019-9FE4-496A-9499-73EE5864C91A}" type="datetime1">
              <a:rPr lang="nb-NO" noProof="0" smtClean="0"/>
              <a:t>08.06.2022</a:t>
            </a:fld>
            <a:endParaRPr lang="nb-NO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Kolumnetittel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EB86-8110-D14E-B8CF-CB8DE250DDC0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8EE6A62-34C8-104A-A76F-FF0D50229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4" y="368301"/>
            <a:ext cx="10656889" cy="1635125"/>
          </a:xfrm>
        </p:spPr>
        <p:txBody>
          <a:bodyPr rIns="180000"/>
          <a:lstStyle/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1BB5D669-4183-8244-ABA1-256F46ED7B9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3275" y="2312987"/>
            <a:ext cx="2077141" cy="237966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E397F18C-D261-3A49-8919-75E51A23BF6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3275" y="4769188"/>
            <a:ext cx="2077141" cy="1407777"/>
          </a:xfrm>
          <a:solidFill>
            <a:srgbClr val="E4E9EC"/>
          </a:solidFill>
        </p:spPr>
        <p:txBody>
          <a:bodyPr lIns="72000" tIns="144000" rIns="72000" bIns="144000">
            <a:normAutofit/>
          </a:bodyPr>
          <a:lstStyle>
            <a:lvl1pPr marL="0" indent="0" algn="ctr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D27DFF48-9ECE-2940-A77A-6AADF013CBC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956015" y="2312987"/>
            <a:ext cx="2060795" cy="237966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382A5B-ACE6-124F-8EEF-F3087443E0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56016" y="4769187"/>
            <a:ext cx="2057909" cy="1407776"/>
          </a:xfrm>
          <a:solidFill>
            <a:srgbClr val="E4E9EC"/>
          </a:solidFill>
        </p:spPr>
        <p:txBody>
          <a:bodyPr lIns="72000" tIns="144000" rIns="72000" bIns="144000">
            <a:normAutofit/>
          </a:bodyPr>
          <a:lstStyle>
            <a:lvl1pPr marL="0" indent="0" algn="ctr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Picture Placeholder 11">
            <a:extLst>
              <a:ext uri="{FF2B5EF4-FFF2-40B4-BE49-F238E27FC236}">
                <a16:creationId xmlns:a16="http://schemas.microsoft.com/office/drawing/2014/main" id="{E34E20A0-2CBC-6545-A07D-1F8F1386F96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089524" y="2312987"/>
            <a:ext cx="2082912" cy="237966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7445C252-3BC4-F445-9CDF-34DEA3B13BC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89524" y="4769187"/>
            <a:ext cx="2077141" cy="1407776"/>
          </a:xfrm>
          <a:solidFill>
            <a:srgbClr val="E4E9EC"/>
          </a:solidFill>
        </p:spPr>
        <p:txBody>
          <a:bodyPr lIns="72000" tIns="144000" rIns="72000" bIns="144000">
            <a:normAutofit/>
          </a:bodyPr>
          <a:lstStyle>
            <a:lvl1pPr marL="0" indent="0" algn="ctr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Picture Placeholder 11">
            <a:extLst>
              <a:ext uri="{FF2B5EF4-FFF2-40B4-BE49-F238E27FC236}">
                <a16:creationId xmlns:a16="http://schemas.microsoft.com/office/drawing/2014/main" id="{CDECD95D-AA7A-164A-8F96-961188485D6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232649" y="2312987"/>
            <a:ext cx="2082912" cy="237966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3F80E488-D259-804F-849C-058548E88C8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42265" y="4769187"/>
            <a:ext cx="2070411" cy="1407776"/>
          </a:xfrm>
          <a:solidFill>
            <a:srgbClr val="E4E9EC"/>
          </a:solidFill>
        </p:spPr>
        <p:txBody>
          <a:bodyPr lIns="72000" tIns="144000" rIns="72000" bIns="144000">
            <a:normAutofit/>
          </a:bodyPr>
          <a:lstStyle>
            <a:lvl1pPr marL="0" indent="0" algn="ctr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Picture Placeholder 11">
            <a:extLst>
              <a:ext uri="{FF2B5EF4-FFF2-40B4-BE49-F238E27FC236}">
                <a16:creationId xmlns:a16="http://schemas.microsoft.com/office/drawing/2014/main" id="{E992030E-52F4-9942-99F1-688544EB3FF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388276" y="2312987"/>
            <a:ext cx="2070411" cy="237966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97FF521D-48D3-154C-9D3F-9AFC1B22C6A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88276" y="4769187"/>
            <a:ext cx="2080027" cy="1407776"/>
          </a:xfrm>
          <a:solidFill>
            <a:srgbClr val="E4E9EC"/>
          </a:solidFill>
        </p:spPr>
        <p:txBody>
          <a:bodyPr lIns="72000" tIns="144000" rIns="72000" bIns="144000">
            <a:normAutofit/>
          </a:bodyPr>
          <a:lstStyle>
            <a:lvl1pPr marL="0" indent="0" algn="ctr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9260144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75CA-2CB9-44D6-9336-0365FE431B8D}" type="datetime1">
              <a:rPr lang="nb-NO" noProof="0" smtClean="0"/>
              <a:t>08.06.2022</a:t>
            </a:fld>
            <a:endParaRPr lang="nb-NO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Kolumnetittel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EB86-8110-D14E-B8CF-CB8DE250DDC0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803275" y="1016002"/>
            <a:ext cx="1584325" cy="152752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803275" y="4649436"/>
            <a:ext cx="1584325" cy="152752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26"/>
          </p:nvPr>
        </p:nvSpPr>
        <p:spPr>
          <a:xfrm>
            <a:off x="803274" y="2832718"/>
            <a:ext cx="1584327" cy="1514212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6146247" y="1016002"/>
            <a:ext cx="1514744" cy="152752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7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146247" y="4649436"/>
            <a:ext cx="1514744" cy="152752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8" name="Picture Placeholder 11"/>
          <p:cNvSpPr>
            <a:spLocks noGrp="1"/>
          </p:cNvSpPr>
          <p:nvPr>
            <p:ph type="pic" sz="quarter" idx="32"/>
          </p:nvPr>
        </p:nvSpPr>
        <p:spPr>
          <a:xfrm>
            <a:off x="6146247" y="2832719"/>
            <a:ext cx="1514744" cy="152752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1C8322F1-4A54-1140-BB3E-19FDEF9FC0C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49514" y="1016000"/>
            <a:ext cx="3408733" cy="1527530"/>
          </a:xfrm>
          <a:solidFill>
            <a:srgbClr val="E4E9EC"/>
          </a:solidFill>
        </p:spPr>
        <p:txBody>
          <a:bodyPr lIns="216000" tIns="144000" rIns="108000" bIns="144000" anchor="ctr" anchorCtr="0">
            <a:normAutofit/>
          </a:bodyPr>
          <a:lstStyle>
            <a:lvl1pPr marL="0" indent="0" algn="l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9BE2C91-011D-8247-B006-BA90F1E151C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449513" y="2832718"/>
            <a:ext cx="3458979" cy="1514213"/>
          </a:xfrm>
          <a:solidFill>
            <a:srgbClr val="E4E9EC"/>
          </a:solidFill>
        </p:spPr>
        <p:txBody>
          <a:bodyPr lIns="216000" tIns="144000" rIns="108000" bIns="144000" anchor="ctr" anchorCtr="0">
            <a:normAutofit/>
          </a:bodyPr>
          <a:lstStyle>
            <a:lvl1pPr marL="0" indent="0" algn="l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3EF0C966-B56D-CA43-9625-71A1E473ADC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449513" y="4648200"/>
            <a:ext cx="3458979" cy="1527530"/>
          </a:xfrm>
          <a:solidFill>
            <a:srgbClr val="E4E9EC"/>
          </a:solidFill>
        </p:spPr>
        <p:txBody>
          <a:bodyPr lIns="216000" tIns="144000" rIns="108000" bIns="144000" anchor="ctr" anchorCtr="0">
            <a:normAutofit/>
          </a:bodyPr>
          <a:lstStyle>
            <a:lvl1pPr marL="0" indent="0" algn="l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AA7F832B-16C5-F24F-B2A9-07B55BCBBDA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32160" y="1016000"/>
            <a:ext cx="3458979" cy="1527530"/>
          </a:xfrm>
          <a:solidFill>
            <a:srgbClr val="E4E9EC"/>
          </a:solidFill>
        </p:spPr>
        <p:txBody>
          <a:bodyPr lIns="216000" tIns="144000" rIns="108000" bIns="144000" anchor="ctr" anchorCtr="0">
            <a:normAutofit/>
          </a:bodyPr>
          <a:lstStyle>
            <a:lvl1pPr marL="0" indent="0" algn="l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AE2FDB44-9EDB-5C47-BFF4-9EE86032DB9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32160" y="2819400"/>
            <a:ext cx="3458979" cy="1527530"/>
          </a:xfrm>
          <a:solidFill>
            <a:srgbClr val="E4E9EC"/>
          </a:solidFill>
        </p:spPr>
        <p:txBody>
          <a:bodyPr lIns="216000" tIns="144000" rIns="108000" bIns="144000" anchor="ctr" anchorCtr="0">
            <a:normAutofit/>
          </a:bodyPr>
          <a:lstStyle>
            <a:lvl1pPr marL="0" indent="0" algn="l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006D9DEA-5E6A-7845-AAC4-F13FF4B2E69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32160" y="4648200"/>
            <a:ext cx="3458979" cy="1527530"/>
          </a:xfrm>
          <a:solidFill>
            <a:srgbClr val="E4E9EC"/>
          </a:solidFill>
        </p:spPr>
        <p:txBody>
          <a:bodyPr lIns="216000" tIns="144000" rIns="108000" bIns="144000" anchor="ctr" anchorCtr="0">
            <a:normAutofit/>
          </a:bodyPr>
          <a:lstStyle>
            <a:lvl1pPr marL="0" indent="0" algn="l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700732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+ Tekst +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803275" y="2312990"/>
            <a:ext cx="1375948" cy="1184167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4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803275" y="3691997"/>
            <a:ext cx="1375948" cy="114765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7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803275" y="5030404"/>
            <a:ext cx="1375948" cy="114765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5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406660" y="2312990"/>
            <a:ext cx="1138051" cy="118416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8" name="Picture Placeholder 11"/>
          <p:cNvSpPr>
            <a:spLocks noGrp="1"/>
          </p:cNvSpPr>
          <p:nvPr>
            <p:ph type="pic" sz="quarter" idx="34"/>
          </p:nvPr>
        </p:nvSpPr>
        <p:spPr>
          <a:xfrm>
            <a:off x="6406660" y="3691997"/>
            <a:ext cx="1138051" cy="114765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37"/>
          </p:nvPr>
        </p:nvSpPr>
        <p:spPr>
          <a:xfrm>
            <a:off x="6406660" y="5030404"/>
            <a:ext cx="1138051" cy="114765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0CD47FB5-4A1C-814F-AF27-15BA7AA57AC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260602" y="2315068"/>
            <a:ext cx="3900231" cy="1182089"/>
          </a:xfrm>
          <a:solidFill>
            <a:srgbClr val="E4E9EC"/>
          </a:solidFill>
        </p:spPr>
        <p:txBody>
          <a:bodyPr lIns="216000" tIns="144000" rIns="108000" bIns="144000" anchor="ctr" anchorCtr="0">
            <a:normAutofit/>
          </a:bodyPr>
          <a:lstStyle>
            <a:lvl1pPr marL="0" indent="0" algn="l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38FB3132-7839-7445-BA60-880DFC1B0E2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60602" y="3689543"/>
            <a:ext cx="3900231" cy="1150109"/>
          </a:xfrm>
          <a:solidFill>
            <a:srgbClr val="E4E9EC"/>
          </a:solidFill>
        </p:spPr>
        <p:txBody>
          <a:bodyPr lIns="216000" tIns="144000" rIns="108000" bIns="144000" anchor="ctr" anchorCtr="0">
            <a:normAutofit/>
          </a:bodyPr>
          <a:lstStyle>
            <a:lvl1pPr marL="0" indent="0" algn="l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5D6ADA70-FC40-7F42-A5B6-2FA688F7257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60602" y="5029513"/>
            <a:ext cx="3900231" cy="1150109"/>
          </a:xfrm>
          <a:solidFill>
            <a:srgbClr val="E4E9EC"/>
          </a:solidFill>
        </p:spPr>
        <p:txBody>
          <a:bodyPr lIns="216000" tIns="144000" rIns="108000" bIns="144000" anchor="ctr" anchorCtr="0">
            <a:normAutofit/>
          </a:bodyPr>
          <a:lstStyle>
            <a:lvl1pPr marL="0" indent="0" algn="l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4E235202-AD0D-484E-9976-DD6E9AB2D3A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30758" y="2315068"/>
            <a:ext cx="3887725" cy="1182089"/>
          </a:xfrm>
          <a:solidFill>
            <a:srgbClr val="E4E9EC"/>
          </a:solidFill>
        </p:spPr>
        <p:txBody>
          <a:bodyPr lIns="216000" tIns="144000" rIns="108000" bIns="144000" anchor="ctr" anchorCtr="0">
            <a:normAutofit/>
          </a:bodyPr>
          <a:lstStyle>
            <a:lvl1pPr marL="0" indent="0" algn="l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C038F52D-592F-4C41-A256-F97B5AEDD62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630758" y="3689543"/>
            <a:ext cx="3887725" cy="1150109"/>
          </a:xfrm>
          <a:solidFill>
            <a:srgbClr val="E4E9EC"/>
          </a:solidFill>
        </p:spPr>
        <p:txBody>
          <a:bodyPr lIns="216000" tIns="144000" rIns="108000" bIns="144000" anchor="ctr" anchorCtr="0">
            <a:normAutofit/>
          </a:bodyPr>
          <a:lstStyle>
            <a:lvl1pPr marL="0" indent="0" algn="l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B1958A09-70DE-5448-A17D-A67C080D478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30758" y="5029513"/>
            <a:ext cx="3887725" cy="1150109"/>
          </a:xfrm>
          <a:solidFill>
            <a:srgbClr val="E4E9EC"/>
          </a:solidFill>
        </p:spPr>
        <p:txBody>
          <a:bodyPr lIns="216000" tIns="144000" rIns="108000" bIns="144000" anchor="ctr" anchorCtr="0">
            <a:normAutofit/>
          </a:bodyPr>
          <a:lstStyle>
            <a:lvl1pPr marL="0" indent="0" algn="l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304F87CC-EA14-A24B-95CC-57F50BC8E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B9014BA1-BF01-2041-97BA-5A00AD9C6BBF}"/>
              </a:ext>
            </a:extLst>
          </p:cNvPr>
          <p:cNvSpPr>
            <a:spLocks noGrp="1"/>
          </p:cNvSpPr>
          <p:nvPr>
            <p:ph type="dt" sz="half" idx="43"/>
          </p:nvPr>
        </p:nvSpPr>
        <p:spPr/>
        <p:txBody>
          <a:bodyPr/>
          <a:lstStyle/>
          <a:p>
            <a:fld id="{61368B56-5263-440A-BC5B-B3B313036276}" type="datetime1">
              <a:rPr lang="nb-NO" smtClean="0"/>
              <a:t>08.06.2022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F1740C84-2C04-AF43-8CEB-AB5D8D0FD000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nb-NO" noProof="0" dirty="0"/>
              <a:t>Kolumnetittel</a:t>
            </a:r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D0971F65-CE85-974D-AA9E-E53080848CA6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E4F9EB86-8110-D14E-B8CF-CB8DE250DDC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485616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e 29">
            <a:extLst>
              <a:ext uri="{FF2B5EF4-FFF2-40B4-BE49-F238E27FC236}">
                <a16:creationId xmlns:a16="http://schemas.microsoft.com/office/drawing/2014/main" id="{7C4E45A1-D410-4947-A520-90248B0FB8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812670" y="4248081"/>
            <a:ext cx="566661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 userDrawn="1"/>
        </p:nvSpPr>
        <p:spPr>
          <a:xfrm>
            <a:off x="971551" y="2659728"/>
            <a:ext cx="102393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15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FORSKNING FOR</a:t>
            </a:r>
            <a:br>
              <a:rPr lang="nb-NO" sz="3150" b="0" dirty="0">
                <a:solidFill>
                  <a:schemeClr val="bg1"/>
                </a:solidFill>
                <a:latin typeface="+mj-lt"/>
              </a:rPr>
            </a:br>
            <a:r>
              <a:rPr lang="nb-NO" sz="3150" b="1" dirty="0">
                <a:solidFill>
                  <a:schemeClr val="bg1"/>
                </a:solidFill>
              </a:rPr>
              <a:t>INNOVASJON OG BÆREKRAFT</a:t>
            </a:r>
            <a:endParaRPr lang="en-GB" sz="3150" b="1" dirty="0"/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8B6AC6C8-21BB-8B4D-929F-80C565255AC1}"/>
              </a:ext>
            </a:extLst>
          </p:cNvPr>
          <p:cNvGrpSpPr/>
          <p:nvPr userDrawn="1"/>
        </p:nvGrpSpPr>
        <p:grpSpPr>
          <a:xfrm>
            <a:off x="2546136" y="6178733"/>
            <a:ext cx="7546763" cy="305749"/>
            <a:chOff x="2456685" y="6178731"/>
            <a:chExt cx="7546762" cy="305749"/>
          </a:xfrm>
        </p:grpSpPr>
        <p:pic>
          <p:nvPicPr>
            <p:cNvPr id="17" name="Bilde 16">
              <a:extLst>
                <a:ext uri="{FF2B5EF4-FFF2-40B4-BE49-F238E27FC236}">
                  <a16:creationId xmlns:a16="http://schemas.microsoft.com/office/drawing/2014/main" id="{18464819-8AEA-1E41-92B6-DC2F67BDD0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032" y="6180020"/>
              <a:ext cx="344848" cy="301742"/>
            </a:xfrm>
            <a:prstGeom prst="rect">
              <a:avLst/>
            </a:prstGeom>
          </p:spPr>
        </p:pic>
        <p:pic>
          <p:nvPicPr>
            <p:cNvPr id="19" name="Bilde 18">
              <a:extLst>
                <a:ext uri="{FF2B5EF4-FFF2-40B4-BE49-F238E27FC236}">
                  <a16:creationId xmlns:a16="http://schemas.microsoft.com/office/drawing/2014/main" id="{1A9460F9-9045-DD45-931D-FACC2E76E2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365" y="6178731"/>
              <a:ext cx="298703" cy="298704"/>
            </a:xfrm>
            <a:prstGeom prst="rect">
              <a:avLst/>
            </a:prstGeom>
          </p:spPr>
        </p:pic>
        <p:pic>
          <p:nvPicPr>
            <p:cNvPr id="20" name="Bilde 19">
              <a:extLst>
                <a:ext uri="{FF2B5EF4-FFF2-40B4-BE49-F238E27FC236}">
                  <a16:creationId xmlns:a16="http://schemas.microsoft.com/office/drawing/2014/main" id="{D99CBBBF-E131-C446-BAF1-B13A029A4E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685" y="6185776"/>
              <a:ext cx="298704" cy="298704"/>
            </a:xfrm>
            <a:prstGeom prst="rect">
              <a:avLst/>
            </a:prstGeom>
          </p:spPr>
        </p:pic>
        <p:sp>
          <p:nvSpPr>
            <p:cNvPr id="21" name="TekstSylinder 20">
              <a:extLst>
                <a:ext uri="{FF2B5EF4-FFF2-40B4-BE49-F238E27FC236}">
                  <a16:creationId xmlns:a16="http://schemas.microsoft.com/office/drawing/2014/main" id="{942CA0AA-9C97-1D4C-B5BB-F27E69E649E2}"/>
                </a:ext>
              </a:extLst>
            </p:cNvPr>
            <p:cNvSpPr txBox="1"/>
            <p:nvPr userDrawn="1"/>
          </p:nvSpPr>
          <p:spPr>
            <a:xfrm>
              <a:off x="2728390" y="6209624"/>
              <a:ext cx="15273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chemeClr val="bg1"/>
                  </a:solidFill>
                </a:rPr>
                <a:t>@</a:t>
              </a:r>
              <a:r>
                <a:rPr lang="en-GB" sz="900" b="1" dirty="0" err="1">
                  <a:solidFill>
                    <a:schemeClr val="bg1"/>
                  </a:solidFill>
                </a:rPr>
                <a:t>forskningsradet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kstSylinder 21">
              <a:extLst>
                <a:ext uri="{FF2B5EF4-FFF2-40B4-BE49-F238E27FC236}">
                  <a16:creationId xmlns:a16="http://schemas.microsoft.com/office/drawing/2014/main" id="{3DC561F0-4DB8-C14C-B843-654CF7A345F2}"/>
                </a:ext>
              </a:extLst>
            </p:cNvPr>
            <p:cNvSpPr txBox="1"/>
            <p:nvPr userDrawn="1"/>
          </p:nvSpPr>
          <p:spPr>
            <a:xfrm>
              <a:off x="4444881" y="6209624"/>
              <a:ext cx="16666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chemeClr val="bg1"/>
                  </a:solidFill>
                </a:rPr>
                <a:t>@</a:t>
              </a:r>
              <a:r>
                <a:rPr lang="en-GB" sz="900" b="1" dirty="0" err="1">
                  <a:solidFill>
                    <a:schemeClr val="bg1"/>
                  </a:solidFill>
                </a:rPr>
                <a:t>norgesforskningsrad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kstSylinder 22">
              <a:extLst>
                <a:ext uri="{FF2B5EF4-FFF2-40B4-BE49-F238E27FC236}">
                  <a16:creationId xmlns:a16="http://schemas.microsoft.com/office/drawing/2014/main" id="{69E35FA2-6117-C045-9497-F5FFB0CC8A7B}"/>
                </a:ext>
              </a:extLst>
            </p:cNvPr>
            <p:cNvSpPr txBox="1"/>
            <p:nvPr userDrawn="1"/>
          </p:nvSpPr>
          <p:spPr>
            <a:xfrm>
              <a:off x="6440945" y="6209624"/>
              <a:ext cx="16666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 err="1">
                  <a:solidFill>
                    <a:schemeClr val="bg1"/>
                  </a:solidFill>
                </a:rPr>
                <a:t>norges-forskningsrad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kstSylinder 23">
              <a:extLst>
                <a:ext uri="{FF2B5EF4-FFF2-40B4-BE49-F238E27FC236}">
                  <a16:creationId xmlns:a16="http://schemas.microsoft.com/office/drawing/2014/main" id="{CBA2EFEA-D29C-6B45-9920-D51061CCF854}"/>
                </a:ext>
              </a:extLst>
            </p:cNvPr>
            <p:cNvSpPr txBox="1"/>
            <p:nvPr userDrawn="1"/>
          </p:nvSpPr>
          <p:spPr>
            <a:xfrm>
              <a:off x="8336826" y="6209624"/>
              <a:ext cx="16666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chemeClr val="bg1"/>
                  </a:solidFill>
                </a:rPr>
                <a:t>@</a:t>
              </a:r>
              <a:r>
                <a:rPr lang="en-GB" sz="900" b="1" dirty="0" err="1">
                  <a:solidFill>
                    <a:schemeClr val="bg1"/>
                  </a:solidFill>
                </a:rPr>
                <a:t>forskningsradet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F9D7CE89-6AEA-A342-838C-E84C8F0D4BF6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079875" y="4932284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# konferansenavn</a:t>
            </a:r>
          </a:p>
        </p:txBody>
      </p:sp>
      <p:sp>
        <p:nvSpPr>
          <p:cNvPr id="26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18471066-1984-6342-8AA2-D8E24A1FF0E8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079875" y="4702726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</a:t>
            </a:r>
            <a:r>
              <a:rPr lang="nb-NO" noProof="0" dirty="0" err="1"/>
              <a:t>forskningsradet</a:t>
            </a:r>
            <a:endParaRPr lang="nb-NO" noProof="0" dirty="0"/>
          </a:p>
        </p:txBody>
      </p:sp>
      <p:sp>
        <p:nvSpPr>
          <p:cNvPr id="27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63D6338E-B485-FE4D-B396-DDAF37FCE78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079877" y="4540089"/>
            <a:ext cx="4032249" cy="192505"/>
          </a:xfrm>
        </p:spPr>
        <p:txBody>
          <a:bodyPr lIns="0" r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@hovedtaler</a:t>
            </a:r>
          </a:p>
        </p:txBody>
      </p:sp>
      <p:pic>
        <p:nvPicPr>
          <p:cNvPr id="31" name="Bilde 30">
            <a:extLst>
              <a:ext uri="{FF2B5EF4-FFF2-40B4-BE49-F238E27FC236}">
                <a16:creationId xmlns:a16="http://schemas.microsoft.com/office/drawing/2014/main" id="{D6C1E871-6B96-1D47-ACB1-987A9B76BFC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8256" y="6178731"/>
            <a:ext cx="298704" cy="298704"/>
          </a:xfrm>
          <a:prstGeom prst="rect">
            <a:avLst/>
          </a:prstGeom>
        </p:spPr>
      </p:pic>
      <p:pic>
        <p:nvPicPr>
          <p:cNvPr id="34" name="Bilde 33">
            <a:extLst>
              <a:ext uri="{FF2B5EF4-FFF2-40B4-BE49-F238E27FC236}">
                <a16:creationId xmlns:a16="http://schemas.microsoft.com/office/drawing/2014/main" id="{1D4994DC-4EE0-7841-BF3C-13FA9A3E644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7" y="151519"/>
            <a:ext cx="2458561" cy="7092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42D16C9-7FDE-9549-BB43-B5AD07BF3A2D}"/>
              </a:ext>
            </a:extLst>
          </p:cNvPr>
          <p:cNvSpPr txBox="1"/>
          <p:nvPr userDrawn="1"/>
        </p:nvSpPr>
        <p:spPr>
          <a:xfrm>
            <a:off x="5098785" y="5780199"/>
            <a:ext cx="20658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dirty="0">
                <a:solidFill>
                  <a:schemeClr val="bg1"/>
                </a:solidFill>
              </a:rPr>
              <a:t>Følg oss på:</a:t>
            </a:r>
          </a:p>
        </p:txBody>
      </p:sp>
    </p:spTree>
    <p:extLst>
      <p:ext uri="{BB962C8B-B14F-4D97-AF65-F5344CB8AC3E}">
        <p14:creationId xmlns:p14="http://schemas.microsoft.com/office/powerpoint/2010/main" val="1662485326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e 27">
            <a:extLst>
              <a:ext uri="{FF2B5EF4-FFF2-40B4-BE49-F238E27FC236}">
                <a16:creationId xmlns:a16="http://schemas.microsoft.com/office/drawing/2014/main" id="{C7801978-EE3D-EA49-99BC-E3305C5B89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Rektangel 28">
            <a:extLst>
              <a:ext uri="{FF2B5EF4-FFF2-40B4-BE49-F238E27FC236}">
                <a16:creationId xmlns:a16="http://schemas.microsoft.com/office/drawing/2014/main" id="{A306E321-855C-284C-987C-AD07691576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68000">
                <a:schemeClr val="tx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812670" y="4248081"/>
            <a:ext cx="566661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 userDrawn="1"/>
        </p:nvSpPr>
        <p:spPr>
          <a:xfrm>
            <a:off x="971551" y="2659728"/>
            <a:ext cx="102393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15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FORSKNING FOR </a:t>
            </a:r>
            <a:br>
              <a:rPr lang="nb-NO" sz="3150" b="0" dirty="0">
                <a:solidFill>
                  <a:schemeClr val="bg1"/>
                </a:solidFill>
                <a:latin typeface="+mj-lt"/>
              </a:rPr>
            </a:br>
            <a:r>
              <a:rPr lang="nb-NO" sz="3150" b="1" dirty="0">
                <a:solidFill>
                  <a:schemeClr val="bg1"/>
                </a:solidFill>
              </a:rPr>
              <a:t>INNOVASJON OG BÆREKRAFT</a:t>
            </a:r>
            <a:endParaRPr lang="en-GB" sz="3150" b="1" dirty="0"/>
          </a:p>
        </p:txBody>
      </p: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F07BBD13-FDD7-474F-9BDF-6C17E74D8595}"/>
              </a:ext>
            </a:extLst>
          </p:cNvPr>
          <p:cNvGrpSpPr/>
          <p:nvPr userDrawn="1"/>
        </p:nvGrpSpPr>
        <p:grpSpPr>
          <a:xfrm>
            <a:off x="2546136" y="6178733"/>
            <a:ext cx="7546763" cy="305749"/>
            <a:chOff x="2456685" y="6178731"/>
            <a:chExt cx="7546762" cy="305749"/>
          </a:xfrm>
        </p:grpSpPr>
        <p:pic>
          <p:nvPicPr>
            <p:cNvPr id="32" name="Bilde 31">
              <a:extLst>
                <a:ext uri="{FF2B5EF4-FFF2-40B4-BE49-F238E27FC236}">
                  <a16:creationId xmlns:a16="http://schemas.microsoft.com/office/drawing/2014/main" id="{8E0EA91E-199B-DD41-B53A-1731D81332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032" y="6180020"/>
              <a:ext cx="344848" cy="301742"/>
            </a:xfrm>
            <a:prstGeom prst="rect">
              <a:avLst/>
            </a:prstGeom>
          </p:spPr>
        </p:pic>
        <p:pic>
          <p:nvPicPr>
            <p:cNvPr id="34" name="Bilde 33">
              <a:extLst>
                <a:ext uri="{FF2B5EF4-FFF2-40B4-BE49-F238E27FC236}">
                  <a16:creationId xmlns:a16="http://schemas.microsoft.com/office/drawing/2014/main" id="{BD14978C-C0F4-ED4B-8F49-F00B636277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365" y="6178731"/>
              <a:ext cx="298703" cy="298704"/>
            </a:xfrm>
            <a:prstGeom prst="rect">
              <a:avLst/>
            </a:prstGeom>
          </p:spPr>
        </p:pic>
        <p:pic>
          <p:nvPicPr>
            <p:cNvPr id="35" name="Bilde 34">
              <a:extLst>
                <a:ext uri="{FF2B5EF4-FFF2-40B4-BE49-F238E27FC236}">
                  <a16:creationId xmlns:a16="http://schemas.microsoft.com/office/drawing/2014/main" id="{2C8A5A33-C4D1-124C-B4D6-0DAA88D1A1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685" y="6185776"/>
              <a:ext cx="298704" cy="298704"/>
            </a:xfrm>
            <a:prstGeom prst="rect">
              <a:avLst/>
            </a:prstGeom>
          </p:spPr>
        </p:pic>
        <p:sp>
          <p:nvSpPr>
            <p:cNvPr id="36" name="TekstSylinder 35">
              <a:extLst>
                <a:ext uri="{FF2B5EF4-FFF2-40B4-BE49-F238E27FC236}">
                  <a16:creationId xmlns:a16="http://schemas.microsoft.com/office/drawing/2014/main" id="{8F1DF5E5-6736-BE4D-8EE7-53FFD3344AAC}"/>
                </a:ext>
              </a:extLst>
            </p:cNvPr>
            <p:cNvSpPr txBox="1"/>
            <p:nvPr userDrawn="1"/>
          </p:nvSpPr>
          <p:spPr>
            <a:xfrm>
              <a:off x="2728390" y="6209624"/>
              <a:ext cx="15273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chemeClr val="bg1"/>
                  </a:solidFill>
                </a:rPr>
                <a:t>@</a:t>
              </a:r>
              <a:r>
                <a:rPr lang="en-GB" sz="900" b="1" dirty="0" err="1">
                  <a:solidFill>
                    <a:schemeClr val="bg1"/>
                  </a:solidFill>
                </a:rPr>
                <a:t>forskningsradet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kstSylinder 36">
              <a:extLst>
                <a:ext uri="{FF2B5EF4-FFF2-40B4-BE49-F238E27FC236}">
                  <a16:creationId xmlns:a16="http://schemas.microsoft.com/office/drawing/2014/main" id="{32A676E7-5140-3C46-B081-929AE066B5EE}"/>
                </a:ext>
              </a:extLst>
            </p:cNvPr>
            <p:cNvSpPr txBox="1"/>
            <p:nvPr userDrawn="1"/>
          </p:nvSpPr>
          <p:spPr>
            <a:xfrm>
              <a:off x="4444881" y="6209624"/>
              <a:ext cx="16666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chemeClr val="bg1"/>
                  </a:solidFill>
                </a:rPr>
                <a:t>@</a:t>
              </a:r>
              <a:r>
                <a:rPr lang="en-GB" sz="900" b="1" dirty="0" err="1">
                  <a:solidFill>
                    <a:schemeClr val="bg1"/>
                  </a:solidFill>
                </a:rPr>
                <a:t>norgesforskningsrad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kstSylinder 37">
              <a:extLst>
                <a:ext uri="{FF2B5EF4-FFF2-40B4-BE49-F238E27FC236}">
                  <a16:creationId xmlns:a16="http://schemas.microsoft.com/office/drawing/2014/main" id="{BFDBA6E1-F7A5-A945-BA66-7E644F4B095C}"/>
                </a:ext>
              </a:extLst>
            </p:cNvPr>
            <p:cNvSpPr txBox="1"/>
            <p:nvPr userDrawn="1"/>
          </p:nvSpPr>
          <p:spPr>
            <a:xfrm>
              <a:off x="6440945" y="6209624"/>
              <a:ext cx="16666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 err="1">
                  <a:solidFill>
                    <a:schemeClr val="bg1"/>
                  </a:solidFill>
                </a:rPr>
                <a:t>norges-forskningsrad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kstSylinder 38">
              <a:extLst>
                <a:ext uri="{FF2B5EF4-FFF2-40B4-BE49-F238E27FC236}">
                  <a16:creationId xmlns:a16="http://schemas.microsoft.com/office/drawing/2014/main" id="{E75CCA97-7EFF-D046-83E7-9764925865B0}"/>
                </a:ext>
              </a:extLst>
            </p:cNvPr>
            <p:cNvSpPr txBox="1"/>
            <p:nvPr userDrawn="1"/>
          </p:nvSpPr>
          <p:spPr>
            <a:xfrm>
              <a:off x="8336826" y="6209624"/>
              <a:ext cx="16666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chemeClr val="bg1"/>
                  </a:solidFill>
                </a:rPr>
                <a:t>@</a:t>
              </a:r>
              <a:r>
                <a:rPr lang="en-GB" sz="900" b="1" dirty="0" err="1">
                  <a:solidFill>
                    <a:schemeClr val="bg1"/>
                  </a:solidFill>
                </a:rPr>
                <a:t>forskningsradet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7A4642ED-4396-7346-94BA-2A14C7D83D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4932284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# konferansenavn</a:t>
            </a:r>
          </a:p>
        </p:txBody>
      </p:sp>
      <p:sp>
        <p:nvSpPr>
          <p:cNvPr id="41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39279BA0-9A70-5C42-B824-C7D4386CA8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75" y="4702726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</a:t>
            </a:r>
            <a:r>
              <a:rPr lang="nb-NO" noProof="0" dirty="0" err="1"/>
              <a:t>forskningsradet</a:t>
            </a:r>
            <a:endParaRPr lang="nb-NO" noProof="0" dirty="0"/>
          </a:p>
        </p:txBody>
      </p:sp>
      <p:sp>
        <p:nvSpPr>
          <p:cNvPr id="42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8E8C1CA9-6DFE-C143-899A-A28CC7ED27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77" y="4540089"/>
            <a:ext cx="4032249" cy="192505"/>
          </a:xfrm>
        </p:spPr>
        <p:txBody>
          <a:bodyPr lIns="0" r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@hovedtaler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912492BE-643E-844B-B3EA-A5B01550952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8256" y="6178731"/>
            <a:ext cx="298704" cy="298704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C1621063-7E7B-914F-BB42-CD4ADECA1D6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7" y="151519"/>
            <a:ext cx="2458561" cy="70920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E791F925-1C46-DE41-B20B-1EF74E3BF384}"/>
              </a:ext>
            </a:extLst>
          </p:cNvPr>
          <p:cNvSpPr txBox="1"/>
          <p:nvPr userDrawn="1"/>
        </p:nvSpPr>
        <p:spPr>
          <a:xfrm>
            <a:off x="5098785" y="5780199"/>
            <a:ext cx="20658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dirty="0">
                <a:solidFill>
                  <a:schemeClr val="bg1"/>
                </a:solidFill>
              </a:rPr>
              <a:t>Følg oss på:</a:t>
            </a:r>
          </a:p>
        </p:txBody>
      </p:sp>
    </p:spTree>
    <p:extLst>
      <p:ext uri="{BB962C8B-B14F-4D97-AF65-F5344CB8AC3E}">
        <p14:creationId xmlns:p14="http://schemas.microsoft.com/office/powerpoint/2010/main" val="1670331809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il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46E81DEB-1D28-6F46-A2F4-160845E55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F01060E-2C1C-5440-8894-4B5BC6DC51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3" name="Straight Connector 8">
            <a:extLst>
              <a:ext uri="{FF2B5EF4-FFF2-40B4-BE49-F238E27FC236}">
                <a16:creationId xmlns:a16="http://schemas.microsoft.com/office/drawing/2014/main" id="{93FF07DA-7227-9547-BCC4-ABF328984D00}"/>
              </a:ext>
            </a:extLst>
          </p:cNvPr>
          <p:cNvCxnSpPr/>
          <p:nvPr userDrawn="1"/>
        </p:nvCxnSpPr>
        <p:spPr>
          <a:xfrm>
            <a:off x="5812670" y="4248081"/>
            <a:ext cx="566661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Sylinder 6">
            <a:extLst>
              <a:ext uri="{FF2B5EF4-FFF2-40B4-BE49-F238E27FC236}">
                <a16:creationId xmlns:a16="http://schemas.microsoft.com/office/drawing/2014/main" id="{6D066448-96EF-4301-BF0B-4995443191CD}"/>
              </a:ext>
            </a:extLst>
          </p:cNvPr>
          <p:cNvSpPr txBox="1"/>
          <p:nvPr userDrawn="1"/>
        </p:nvSpPr>
        <p:spPr>
          <a:xfrm>
            <a:off x="971551" y="2659728"/>
            <a:ext cx="102393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15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FORSKNING FOR</a:t>
            </a:r>
            <a:br>
              <a:rPr lang="nb-NO" sz="3150" b="0" dirty="0">
                <a:solidFill>
                  <a:schemeClr val="bg1"/>
                </a:solidFill>
                <a:latin typeface="+mj-lt"/>
              </a:rPr>
            </a:br>
            <a:r>
              <a:rPr lang="nb-NO" sz="3150" b="1" dirty="0">
                <a:solidFill>
                  <a:schemeClr val="bg1"/>
                </a:solidFill>
              </a:rPr>
              <a:t>INNOVASJON OG BÆREKRAFT</a:t>
            </a:r>
            <a:endParaRPr lang="en-GB" sz="3150" b="1" dirty="0"/>
          </a:p>
        </p:txBody>
      </p: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A3261994-955C-1746-BBB9-0F1AABDA0862}"/>
              </a:ext>
            </a:extLst>
          </p:cNvPr>
          <p:cNvGrpSpPr/>
          <p:nvPr userDrawn="1"/>
        </p:nvGrpSpPr>
        <p:grpSpPr>
          <a:xfrm>
            <a:off x="2546136" y="6178733"/>
            <a:ext cx="7546763" cy="305749"/>
            <a:chOff x="2456685" y="6178731"/>
            <a:chExt cx="7546762" cy="305749"/>
          </a:xfrm>
        </p:grpSpPr>
        <p:pic>
          <p:nvPicPr>
            <p:cNvPr id="21" name="Bilde 20">
              <a:extLst>
                <a:ext uri="{FF2B5EF4-FFF2-40B4-BE49-F238E27FC236}">
                  <a16:creationId xmlns:a16="http://schemas.microsoft.com/office/drawing/2014/main" id="{C170F241-8FAF-9546-B3B5-762F5C303C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032" y="6180020"/>
              <a:ext cx="344848" cy="301742"/>
            </a:xfrm>
            <a:prstGeom prst="rect">
              <a:avLst/>
            </a:prstGeom>
          </p:spPr>
        </p:pic>
        <p:pic>
          <p:nvPicPr>
            <p:cNvPr id="23" name="Bilde 22">
              <a:extLst>
                <a:ext uri="{FF2B5EF4-FFF2-40B4-BE49-F238E27FC236}">
                  <a16:creationId xmlns:a16="http://schemas.microsoft.com/office/drawing/2014/main" id="{C3F16DCD-1575-8E42-964A-F116337CB1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365" y="6178731"/>
              <a:ext cx="298703" cy="298704"/>
            </a:xfrm>
            <a:prstGeom prst="rect">
              <a:avLst/>
            </a:prstGeom>
          </p:spPr>
        </p:pic>
        <p:pic>
          <p:nvPicPr>
            <p:cNvPr id="24" name="Bilde 23">
              <a:extLst>
                <a:ext uri="{FF2B5EF4-FFF2-40B4-BE49-F238E27FC236}">
                  <a16:creationId xmlns:a16="http://schemas.microsoft.com/office/drawing/2014/main" id="{3F2A67FE-AFB1-764D-9C32-120F4D5843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685" y="6185776"/>
              <a:ext cx="298704" cy="298704"/>
            </a:xfrm>
            <a:prstGeom prst="rect">
              <a:avLst/>
            </a:prstGeom>
          </p:spPr>
        </p:pic>
        <p:sp>
          <p:nvSpPr>
            <p:cNvPr id="38" name="TekstSylinder 37">
              <a:extLst>
                <a:ext uri="{FF2B5EF4-FFF2-40B4-BE49-F238E27FC236}">
                  <a16:creationId xmlns:a16="http://schemas.microsoft.com/office/drawing/2014/main" id="{3690DA0A-2511-9747-99AA-AE881D2111B3}"/>
                </a:ext>
              </a:extLst>
            </p:cNvPr>
            <p:cNvSpPr txBox="1"/>
            <p:nvPr userDrawn="1"/>
          </p:nvSpPr>
          <p:spPr>
            <a:xfrm>
              <a:off x="2728390" y="6209624"/>
              <a:ext cx="15273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chemeClr val="bg1"/>
                  </a:solidFill>
                </a:rPr>
                <a:t>@</a:t>
              </a:r>
              <a:r>
                <a:rPr lang="en-GB" sz="900" b="1" dirty="0" err="1">
                  <a:solidFill>
                    <a:schemeClr val="bg1"/>
                  </a:solidFill>
                </a:rPr>
                <a:t>forskningsradet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kstSylinder 38">
              <a:extLst>
                <a:ext uri="{FF2B5EF4-FFF2-40B4-BE49-F238E27FC236}">
                  <a16:creationId xmlns:a16="http://schemas.microsoft.com/office/drawing/2014/main" id="{BE67CA76-A1B8-D24D-951F-86FF41A64EA9}"/>
                </a:ext>
              </a:extLst>
            </p:cNvPr>
            <p:cNvSpPr txBox="1"/>
            <p:nvPr userDrawn="1"/>
          </p:nvSpPr>
          <p:spPr>
            <a:xfrm>
              <a:off x="4444881" y="6209624"/>
              <a:ext cx="16666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chemeClr val="bg1"/>
                  </a:solidFill>
                </a:rPr>
                <a:t>@</a:t>
              </a:r>
              <a:r>
                <a:rPr lang="en-GB" sz="900" b="1" dirty="0" err="1">
                  <a:solidFill>
                    <a:schemeClr val="bg1"/>
                  </a:solidFill>
                </a:rPr>
                <a:t>norgesforskningsrad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kstSylinder 39">
              <a:extLst>
                <a:ext uri="{FF2B5EF4-FFF2-40B4-BE49-F238E27FC236}">
                  <a16:creationId xmlns:a16="http://schemas.microsoft.com/office/drawing/2014/main" id="{6CC6F968-E0AC-B449-857D-29062CA32654}"/>
                </a:ext>
              </a:extLst>
            </p:cNvPr>
            <p:cNvSpPr txBox="1"/>
            <p:nvPr userDrawn="1"/>
          </p:nvSpPr>
          <p:spPr>
            <a:xfrm>
              <a:off x="6440945" y="6209624"/>
              <a:ext cx="16666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 err="1">
                  <a:solidFill>
                    <a:schemeClr val="bg1"/>
                  </a:solidFill>
                </a:rPr>
                <a:t>norges-forskningsrad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TekstSylinder 40">
              <a:extLst>
                <a:ext uri="{FF2B5EF4-FFF2-40B4-BE49-F238E27FC236}">
                  <a16:creationId xmlns:a16="http://schemas.microsoft.com/office/drawing/2014/main" id="{AB65309D-1F31-1041-836C-CE507C2C3B5B}"/>
                </a:ext>
              </a:extLst>
            </p:cNvPr>
            <p:cNvSpPr txBox="1"/>
            <p:nvPr userDrawn="1"/>
          </p:nvSpPr>
          <p:spPr>
            <a:xfrm>
              <a:off x="8336826" y="6209624"/>
              <a:ext cx="16666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chemeClr val="bg1"/>
                  </a:solidFill>
                </a:rPr>
                <a:t>@</a:t>
              </a:r>
              <a:r>
                <a:rPr lang="en-GB" sz="900" b="1" dirty="0" err="1">
                  <a:solidFill>
                    <a:schemeClr val="bg1"/>
                  </a:solidFill>
                </a:rPr>
                <a:t>forskningsradet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794EEBDC-4C7F-0740-8346-344AB64B73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4932284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# konferansenavn</a:t>
            </a:r>
          </a:p>
        </p:txBody>
      </p:sp>
      <p:sp>
        <p:nvSpPr>
          <p:cNvPr id="43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353668C7-9CBD-6E4E-8E09-A4BFE7F2C2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75" y="4702726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</a:t>
            </a:r>
            <a:r>
              <a:rPr lang="nb-NO" noProof="0" dirty="0" err="1"/>
              <a:t>forskningsradet</a:t>
            </a:r>
            <a:endParaRPr lang="nb-NO" noProof="0" dirty="0"/>
          </a:p>
        </p:txBody>
      </p:sp>
      <p:sp>
        <p:nvSpPr>
          <p:cNvPr id="44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E75B64F9-1E51-A54A-99D3-2103EDAF71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77" y="4540089"/>
            <a:ext cx="4032249" cy="192505"/>
          </a:xfrm>
        </p:spPr>
        <p:txBody>
          <a:bodyPr lIns="0" r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@hovedtaler</a:t>
            </a:r>
          </a:p>
        </p:txBody>
      </p:sp>
      <p:pic>
        <p:nvPicPr>
          <p:cNvPr id="25" name="Bilde 24">
            <a:extLst>
              <a:ext uri="{FF2B5EF4-FFF2-40B4-BE49-F238E27FC236}">
                <a16:creationId xmlns:a16="http://schemas.microsoft.com/office/drawing/2014/main" id="{B20BC71E-55E6-2E41-9F86-305F3F8D09C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8256" y="6178731"/>
            <a:ext cx="298704" cy="298704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36E70025-3AD2-FF4B-A2C4-B0F00967E34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7" y="151519"/>
            <a:ext cx="2458561" cy="709200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36F71501-B3DA-F343-81CD-823B8FBB0025}"/>
              </a:ext>
            </a:extLst>
          </p:cNvPr>
          <p:cNvSpPr txBox="1"/>
          <p:nvPr userDrawn="1"/>
        </p:nvSpPr>
        <p:spPr>
          <a:xfrm>
            <a:off x="5098785" y="5780199"/>
            <a:ext cx="20658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dirty="0">
                <a:solidFill>
                  <a:schemeClr val="bg1"/>
                </a:solidFill>
              </a:rPr>
              <a:t>Følg oss på:</a:t>
            </a:r>
          </a:p>
        </p:txBody>
      </p:sp>
    </p:spTree>
    <p:extLst>
      <p:ext uri="{BB962C8B-B14F-4D97-AF65-F5344CB8AC3E}">
        <p14:creationId xmlns:p14="http://schemas.microsoft.com/office/powerpoint/2010/main" val="399830721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TOP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Agenda 1.1</a:t>
            </a:r>
            <a:endParaRPr lang="en-GB" noProof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72C0FE63-4339-4573-8927-A6BE2CB3A1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6754" y="6458429"/>
            <a:ext cx="966636" cy="365125"/>
          </a:xfrm>
          <a:prstGeom prst="rect">
            <a:avLst/>
          </a:prstGeom>
        </p:spPr>
        <p:txBody>
          <a:bodyPr anchor="ctr"/>
          <a:lstStyle>
            <a:lvl1pPr>
              <a:defRPr sz="1050" b="1">
                <a:solidFill>
                  <a:schemeClr val="bg1"/>
                </a:solidFill>
                <a:latin typeface="Open Sans"/>
              </a:defRPr>
            </a:lvl1pPr>
          </a:lstStyle>
          <a:p>
            <a:fld id="{8EF11790-7CA1-4AA7-85E1-8C32266E3BB0}" type="datetime1">
              <a:rPr lang="de-DE" smtClean="0"/>
              <a:t>08.06.2022</a:t>
            </a:fld>
            <a:endParaRPr lang="de-DE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999E9E5C-8191-4716-A183-158CEC209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3390" y="6458429"/>
            <a:ext cx="6842711" cy="365125"/>
          </a:xfrm>
          <a:prstGeom prst="rect">
            <a:avLst/>
          </a:prstGeom>
        </p:spPr>
        <p:txBody>
          <a:bodyPr anchor="ctr"/>
          <a:lstStyle>
            <a:lvl1pPr>
              <a:defRPr sz="1050" b="1">
                <a:solidFill>
                  <a:srgbClr val="F0F0F0"/>
                </a:solidFill>
                <a:latin typeface="Open Sans"/>
              </a:defRPr>
            </a:lvl1pPr>
          </a:lstStyle>
          <a:p>
            <a:r>
              <a:rPr lang="en-GB"/>
              <a:t>CETP Dialogue - Joint Programming Platform Smart Energy Systems</a:t>
            </a:r>
            <a:endParaRPr lang="de-D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0A3945-C25C-42BB-BF1C-A79B07DC84F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296101" y="6441032"/>
            <a:ext cx="3404525" cy="39991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50" b="1">
                <a:solidFill>
                  <a:srgbClr val="FFFFFF"/>
                </a:solidFill>
                <a:latin typeface="Open Sans"/>
              </a:defRPr>
            </a:lvl1pPr>
          </a:lstStyle>
          <a:p>
            <a:r>
              <a:rPr lang="de-DE"/>
              <a:t>© 2020 - ERA-NET SMART ENERGY SYSTEMS | </a:t>
            </a:r>
            <a:fld id="{AABDEC84-EF9A-4CAE-9DB7-B30F1ADF071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A9AD5F1-3133-4BF8-A199-16367E75A3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6754" y="1197527"/>
            <a:ext cx="11382399" cy="522610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5251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il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e 24">
            <a:extLst>
              <a:ext uri="{FF2B5EF4-FFF2-40B4-BE49-F238E27FC236}">
                <a16:creationId xmlns:a16="http://schemas.microsoft.com/office/drawing/2014/main" id="{D4B0826A-6232-544B-B26B-C6AEABC397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407CB54E-B26D-F348-BAFA-4C137569AC62}"/>
              </a:ext>
            </a:extLst>
          </p:cNvPr>
          <p:cNvSpPr/>
          <p:nvPr userDrawn="1"/>
        </p:nvSpPr>
        <p:spPr>
          <a:xfrm>
            <a:off x="-4763" y="0"/>
            <a:ext cx="12192000" cy="6872812"/>
          </a:xfrm>
          <a:prstGeom prst="rect">
            <a:avLst/>
          </a:prstGeom>
          <a:gradFill>
            <a:gsLst>
              <a:gs pos="15000">
                <a:schemeClr val="tx2">
                  <a:alpha val="83000"/>
                </a:schemeClr>
              </a:gs>
              <a:gs pos="100000">
                <a:schemeClr val="bg2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812670" y="4248081"/>
            <a:ext cx="566661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Sylinder 6">
            <a:extLst>
              <a:ext uri="{FF2B5EF4-FFF2-40B4-BE49-F238E27FC236}">
                <a16:creationId xmlns:a16="http://schemas.microsoft.com/office/drawing/2014/main" id="{DA30E0B6-A105-4E4A-9DA5-AA950379343D}"/>
              </a:ext>
            </a:extLst>
          </p:cNvPr>
          <p:cNvSpPr txBox="1"/>
          <p:nvPr userDrawn="1"/>
        </p:nvSpPr>
        <p:spPr>
          <a:xfrm>
            <a:off x="971551" y="2659728"/>
            <a:ext cx="102393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15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FORSKNING FOR</a:t>
            </a:r>
            <a:br>
              <a:rPr lang="nb-NO" sz="3150" b="0" dirty="0">
                <a:solidFill>
                  <a:schemeClr val="bg1"/>
                </a:solidFill>
                <a:latin typeface="+mj-lt"/>
              </a:rPr>
            </a:br>
            <a:r>
              <a:rPr lang="nb-NO" sz="3150" b="1" dirty="0">
                <a:solidFill>
                  <a:schemeClr val="bg1"/>
                </a:solidFill>
              </a:rPr>
              <a:t>INNOVASJON OG BÆREKRAFT</a:t>
            </a:r>
            <a:endParaRPr lang="en-GB" sz="3150" b="1" dirty="0"/>
          </a:p>
        </p:txBody>
      </p: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39CA6343-6E51-A74D-86F3-B8EAB67CF12B}"/>
              </a:ext>
            </a:extLst>
          </p:cNvPr>
          <p:cNvGrpSpPr/>
          <p:nvPr userDrawn="1"/>
        </p:nvGrpSpPr>
        <p:grpSpPr>
          <a:xfrm>
            <a:off x="2546136" y="6178733"/>
            <a:ext cx="7546763" cy="305749"/>
            <a:chOff x="2456685" y="6178731"/>
            <a:chExt cx="7546762" cy="305749"/>
          </a:xfrm>
        </p:grpSpPr>
        <p:pic>
          <p:nvPicPr>
            <p:cNvPr id="22" name="Bilde 21">
              <a:extLst>
                <a:ext uri="{FF2B5EF4-FFF2-40B4-BE49-F238E27FC236}">
                  <a16:creationId xmlns:a16="http://schemas.microsoft.com/office/drawing/2014/main" id="{9899B29E-D7FF-0C40-A2C7-05E3D21AF3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032" y="6180020"/>
              <a:ext cx="344848" cy="301742"/>
            </a:xfrm>
            <a:prstGeom prst="rect">
              <a:avLst/>
            </a:prstGeom>
          </p:spPr>
        </p:pic>
        <p:pic>
          <p:nvPicPr>
            <p:cNvPr id="29" name="Bilde 28">
              <a:extLst>
                <a:ext uri="{FF2B5EF4-FFF2-40B4-BE49-F238E27FC236}">
                  <a16:creationId xmlns:a16="http://schemas.microsoft.com/office/drawing/2014/main" id="{7F00014B-12AC-9947-AC17-618EB81707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365" y="6178731"/>
              <a:ext cx="298703" cy="298704"/>
            </a:xfrm>
            <a:prstGeom prst="rect">
              <a:avLst/>
            </a:prstGeom>
          </p:spPr>
        </p:pic>
        <p:pic>
          <p:nvPicPr>
            <p:cNvPr id="30" name="Bilde 29">
              <a:extLst>
                <a:ext uri="{FF2B5EF4-FFF2-40B4-BE49-F238E27FC236}">
                  <a16:creationId xmlns:a16="http://schemas.microsoft.com/office/drawing/2014/main" id="{2AD6811D-9F67-E948-B1CC-D784802C5D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685" y="6185776"/>
              <a:ext cx="298704" cy="298704"/>
            </a:xfrm>
            <a:prstGeom prst="rect">
              <a:avLst/>
            </a:prstGeom>
          </p:spPr>
        </p:pic>
        <p:sp>
          <p:nvSpPr>
            <p:cNvPr id="31" name="TekstSylinder 30">
              <a:extLst>
                <a:ext uri="{FF2B5EF4-FFF2-40B4-BE49-F238E27FC236}">
                  <a16:creationId xmlns:a16="http://schemas.microsoft.com/office/drawing/2014/main" id="{3AE46269-4138-D343-AB1C-B3ED2500056C}"/>
                </a:ext>
              </a:extLst>
            </p:cNvPr>
            <p:cNvSpPr txBox="1"/>
            <p:nvPr userDrawn="1"/>
          </p:nvSpPr>
          <p:spPr>
            <a:xfrm>
              <a:off x="2728390" y="6209624"/>
              <a:ext cx="15273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chemeClr val="bg1"/>
                  </a:solidFill>
                </a:rPr>
                <a:t>@</a:t>
              </a:r>
              <a:r>
                <a:rPr lang="en-GB" sz="900" b="1" dirty="0" err="1">
                  <a:solidFill>
                    <a:schemeClr val="bg1"/>
                  </a:solidFill>
                </a:rPr>
                <a:t>forskningsradet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kstSylinder 31">
              <a:extLst>
                <a:ext uri="{FF2B5EF4-FFF2-40B4-BE49-F238E27FC236}">
                  <a16:creationId xmlns:a16="http://schemas.microsoft.com/office/drawing/2014/main" id="{3C7F41D6-AB50-EA41-B836-B505B7D7D29F}"/>
                </a:ext>
              </a:extLst>
            </p:cNvPr>
            <p:cNvSpPr txBox="1"/>
            <p:nvPr userDrawn="1"/>
          </p:nvSpPr>
          <p:spPr>
            <a:xfrm>
              <a:off x="4444881" y="6209624"/>
              <a:ext cx="16666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chemeClr val="bg1"/>
                  </a:solidFill>
                </a:rPr>
                <a:t>@</a:t>
              </a:r>
              <a:r>
                <a:rPr lang="en-GB" sz="900" b="1" dirty="0" err="1">
                  <a:solidFill>
                    <a:schemeClr val="bg1"/>
                  </a:solidFill>
                </a:rPr>
                <a:t>norgesforskningsrad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kstSylinder 32">
              <a:extLst>
                <a:ext uri="{FF2B5EF4-FFF2-40B4-BE49-F238E27FC236}">
                  <a16:creationId xmlns:a16="http://schemas.microsoft.com/office/drawing/2014/main" id="{EA164048-0F3C-FB4C-AAD9-C12C57457CF7}"/>
                </a:ext>
              </a:extLst>
            </p:cNvPr>
            <p:cNvSpPr txBox="1"/>
            <p:nvPr userDrawn="1"/>
          </p:nvSpPr>
          <p:spPr>
            <a:xfrm>
              <a:off x="6440945" y="6209624"/>
              <a:ext cx="16666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 err="1">
                  <a:solidFill>
                    <a:schemeClr val="bg1"/>
                  </a:solidFill>
                </a:rPr>
                <a:t>norges-forskningsrad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kstSylinder 33">
              <a:extLst>
                <a:ext uri="{FF2B5EF4-FFF2-40B4-BE49-F238E27FC236}">
                  <a16:creationId xmlns:a16="http://schemas.microsoft.com/office/drawing/2014/main" id="{F977682E-9CA6-0D4B-A633-6FDAA0572B69}"/>
                </a:ext>
              </a:extLst>
            </p:cNvPr>
            <p:cNvSpPr txBox="1"/>
            <p:nvPr userDrawn="1"/>
          </p:nvSpPr>
          <p:spPr>
            <a:xfrm>
              <a:off x="8336826" y="6209624"/>
              <a:ext cx="16666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chemeClr val="bg1"/>
                  </a:solidFill>
                </a:rPr>
                <a:t>@</a:t>
              </a:r>
              <a:r>
                <a:rPr lang="en-GB" sz="900" b="1" dirty="0" err="1">
                  <a:solidFill>
                    <a:schemeClr val="bg1"/>
                  </a:solidFill>
                </a:rPr>
                <a:t>forskningsradet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9D663719-DD39-2E44-B711-87F49EF58A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4932284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# konferansenavn</a:t>
            </a:r>
          </a:p>
        </p:txBody>
      </p:sp>
      <p:sp>
        <p:nvSpPr>
          <p:cNvPr id="36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33167A7A-35C9-DC4D-8485-A04DEDAF23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75" y="4702726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</a:t>
            </a:r>
            <a:r>
              <a:rPr lang="nb-NO" noProof="0" dirty="0" err="1"/>
              <a:t>forskningsradet</a:t>
            </a:r>
            <a:endParaRPr lang="nb-NO" noProof="0" dirty="0"/>
          </a:p>
        </p:txBody>
      </p:sp>
      <p:sp>
        <p:nvSpPr>
          <p:cNvPr id="37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5E5CA737-5DA2-834F-9542-A2EEE6743D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77" y="4540089"/>
            <a:ext cx="4032249" cy="192505"/>
          </a:xfrm>
        </p:spPr>
        <p:txBody>
          <a:bodyPr lIns="0" r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@hovedtaler</a:t>
            </a:r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id="{AE29464D-BF3F-A449-9166-1B26EB72885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8256" y="6178731"/>
            <a:ext cx="298704" cy="298704"/>
          </a:xfrm>
          <a:prstGeom prst="rect">
            <a:avLst/>
          </a:prstGeom>
        </p:spPr>
      </p:pic>
      <p:pic>
        <p:nvPicPr>
          <p:cNvPr id="39" name="Bilde 38">
            <a:extLst>
              <a:ext uri="{FF2B5EF4-FFF2-40B4-BE49-F238E27FC236}">
                <a16:creationId xmlns:a16="http://schemas.microsoft.com/office/drawing/2014/main" id="{8D7734D9-5690-D340-88FD-DB35A9F6A1D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7" y="151519"/>
            <a:ext cx="2458561" cy="709200"/>
          </a:xfrm>
          <a:prstGeom prst="rect">
            <a:avLst/>
          </a:prstGeom>
        </p:spPr>
      </p:pic>
      <p:sp>
        <p:nvSpPr>
          <p:cNvPr id="27" name="TekstSylinder 26">
            <a:extLst>
              <a:ext uri="{FF2B5EF4-FFF2-40B4-BE49-F238E27FC236}">
                <a16:creationId xmlns:a16="http://schemas.microsoft.com/office/drawing/2014/main" id="{7BD9DC97-7843-9B49-9513-8EBFFCDE1B4A}"/>
              </a:ext>
            </a:extLst>
          </p:cNvPr>
          <p:cNvSpPr txBox="1"/>
          <p:nvPr userDrawn="1"/>
        </p:nvSpPr>
        <p:spPr>
          <a:xfrm>
            <a:off x="5098785" y="5780199"/>
            <a:ext cx="20658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dirty="0">
                <a:solidFill>
                  <a:schemeClr val="bg1"/>
                </a:solidFill>
              </a:rPr>
              <a:t>Følg oss på:</a:t>
            </a:r>
          </a:p>
        </p:txBody>
      </p:sp>
    </p:spTree>
    <p:extLst>
      <p:ext uri="{BB962C8B-B14F-4D97-AF65-F5344CB8AC3E}">
        <p14:creationId xmlns:p14="http://schemas.microsoft.com/office/powerpoint/2010/main" val="3810698553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il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e 29">
            <a:extLst>
              <a:ext uri="{FF2B5EF4-FFF2-40B4-BE49-F238E27FC236}">
                <a16:creationId xmlns:a16="http://schemas.microsoft.com/office/drawing/2014/main" id="{CABCB76B-B8EF-C241-A1D7-FD008A3CC4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ktangel 30">
            <a:extLst>
              <a:ext uri="{FF2B5EF4-FFF2-40B4-BE49-F238E27FC236}">
                <a16:creationId xmlns:a16="http://schemas.microsoft.com/office/drawing/2014/main" id="{1D3DA9D0-B818-AC4A-936B-30D8ADE5304E}"/>
              </a:ext>
            </a:extLst>
          </p:cNvPr>
          <p:cNvSpPr/>
          <p:nvPr userDrawn="1"/>
        </p:nvSpPr>
        <p:spPr>
          <a:xfrm>
            <a:off x="-4763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68000">
                <a:schemeClr val="tx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812670" y="4248081"/>
            <a:ext cx="566661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 userDrawn="1"/>
        </p:nvSpPr>
        <p:spPr>
          <a:xfrm>
            <a:off x="971551" y="2659728"/>
            <a:ext cx="102393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15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FORSKNING FOR</a:t>
            </a:r>
            <a:br>
              <a:rPr lang="nb-NO" sz="3150" b="0" dirty="0">
                <a:solidFill>
                  <a:schemeClr val="bg1"/>
                </a:solidFill>
                <a:latin typeface="+mj-lt"/>
              </a:rPr>
            </a:br>
            <a:r>
              <a:rPr lang="nb-NO" sz="3150" b="1" dirty="0">
                <a:solidFill>
                  <a:schemeClr val="bg1"/>
                </a:solidFill>
              </a:rPr>
              <a:t>INNOVASJON OG BÆREKRAFT</a:t>
            </a:r>
            <a:endParaRPr lang="en-GB" sz="3150" b="1" dirty="0"/>
          </a:p>
        </p:txBody>
      </p: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5E7815FD-1C14-0147-8D8E-1DF89AF3CCD8}"/>
              </a:ext>
            </a:extLst>
          </p:cNvPr>
          <p:cNvGrpSpPr/>
          <p:nvPr userDrawn="1"/>
        </p:nvGrpSpPr>
        <p:grpSpPr>
          <a:xfrm>
            <a:off x="2546136" y="6178733"/>
            <a:ext cx="7546763" cy="305749"/>
            <a:chOff x="2456685" y="6178731"/>
            <a:chExt cx="7546762" cy="305749"/>
          </a:xfrm>
        </p:grpSpPr>
        <p:pic>
          <p:nvPicPr>
            <p:cNvPr id="32" name="Bilde 31">
              <a:extLst>
                <a:ext uri="{FF2B5EF4-FFF2-40B4-BE49-F238E27FC236}">
                  <a16:creationId xmlns:a16="http://schemas.microsoft.com/office/drawing/2014/main" id="{69C729E0-DDC1-2746-A8A8-A1860E6463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032" y="6180020"/>
              <a:ext cx="344848" cy="301742"/>
            </a:xfrm>
            <a:prstGeom prst="rect">
              <a:avLst/>
            </a:prstGeom>
          </p:spPr>
        </p:pic>
        <p:pic>
          <p:nvPicPr>
            <p:cNvPr id="34" name="Bilde 33">
              <a:extLst>
                <a:ext uri="{FF2B5EF4-FFF2-40B4-BE49-F238E27FC236}">
                  <a16:creationId xmlns:a16="http://schemas.microsoft.com/office/drawing/2014/main" id="{788E3993-FC49-2F47-9CBE-3DA68B54F3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365" y="6178731"/>
              <a:ext cx="298703" cy="298704"/>
            </a:xfrm>
            <a:prstGeom prst="rect">
              <a:avLst/>
            </a:prstGeom>
          </p:spPr>
        </p:pic>
        <p:pic>
          <p:nvPicPr>
            <p:cNvPr id="35" name="Bilde 34">
              <a:extLst>
                <a:ext uri="{FF2B5EF4-FFF2-40B4-BE49-F238E27FC236}">
                  <a16:creationId xmlns:a16="http://schemas.microsoft.com/office/drawing/2014/main" id="{8970D935-3B3A-0649-A309-27B8F2193D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685" y="6185776"/>
              <a:ext cx="298704" cy="298704"/>
            </a:xfrm>
            <a:prstGeom prst="rect">
              <a:avLst/>
            </a:prstGeom>
          </p:spPr>
        </p:pic>
        <p:sp>
          <p:nvSpPr>
            <p:cNvPr id="36" name="TekstSylinder 35">
              <a:extLst>
                <a:ext uri="{FF2B5EF4-FFF2-40B4-BE49-F238E27FC236}">
                  <a16:creationId xmlns:a16="http://schemas.microsoft.com/office/drawing/2014/main" id="{F6B991D5-3821-B244-9F7B-80ED7C11F932}"/>
                </a:ext>
              </a:extLst>
            </p:cNvPr>
            <p:cNvSpPr txBox="1"/>
            <p:nvPr userDrawn="1"/>
          </p:nvSpPr>
          <p:spPr>
            <a:xfrm>
              <a:off x="2728390" y="6209624"/>
              <a:ext cx="15273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chemeClr val="bg1"/>
                  </a:solidFill>
                </a:rPr>
                <a:t>@</a:t>
              </a:r>
              <a:r>
                <a:rPr lang="en-GB" sz="900" b="1" dirty="0" err="1">
                  <a:solidFill>
                    <a:schemeClr val="bg1"/>
                  </a:solidFill>
                </a:rPr>
                <a:t>forskningsradet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kstSylinder 36">
              <a:extLst>
                <a:ext uri="{FF2B5EF4-FFF2-40B4-BE49-F238E27FC236}">
                  <a16:creationId xmlns:a16="http://schemas.microsoft.com/office/drawing/2014/main" id="{642EF5EF-555C-8646-97D0-26E225F14955}"/>
                </a:ext>
              </a:extLst>
            </p:cNvPr>
            <p:cNvSpPr txBox="1"/>
            <p:nvPr userDrawn="1"/>
          </p:nvSpPr>
          <p:spPr>
            <a:xfrm>
              <a:off x="4444881" y="6209624"/>
              <a:ext cx="16666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chemeClr val="bg1"/>
                  </a:solidFill>
                </a:rPr>
                <a:t>@</a:t>
              </a:r>
              <a:r>
                <a:rPr lang="en-GB" sz="900" b="1" dirty="0" err="1">
                  <a:solidFill>
                    <a:schemeClr val="bg1"/>
                  </a:solidFill>
                </a:rPr>
                <a:t>norgesforskningsrad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kstSylinder 37">
              <a:extLst>
                <a:ext uri="{FF2B5EF4-FFF2-40B4-BE49-F238E27FC236}">
                  <a16:creationId xmlns:a16="http://schemas.microsoft.com/office/drawing/2014/main" id="{9C7FE7A0-5281-D34D-9F9D-FF68110590B4}"/>
                </a:ext>
              </a:extLst>
            </p:cNvPr>
            <p:cNvSpPr txBox="1"/>
            <p:nvPr userDrawn="1"/>
          </p:nvSpPr>
          <p:spPr>
            <a:xfrm>
              <a:off x="6440945" y="6209624"/>
              <a:ext cx="16666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 err="1">
                  <a:solidFill>
                    <a:schemeClr val="bg1"/>
                  </a:solidFill>
                </a:rPr>
                <a:t>norges-forskningsrad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kstSylinder 38">
              <a:extLst>
                <a:ext uri="{FF2B5EF4-FFF2-40B4-BE49-F238E27FC236}">
                  <a16:creationId xmlns:a16="http://schemas.microsoft.com/office/drawing/2014/main" id="{F2B02068-59E8-6C45-A0FB-BA75356B76AB}"/>
                </a:ext>
              </a:extLst>
            </p:cNvPr>
            <p:cNvSpPr txBox="1"/>
            <p:nvPr userDrawn="1"/>
          </p:nvSpPr>
          <p:spPr>
            <a:xfrm>
              <a:off x="8336826" y="6209624"/>
              <a:ext cx="16666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chemeClr val="bg1"/>
                  </a:solidFill>
                </a:rPr>
                <a:t>@</a:t>
              </a:r>
              <a:r>
                <a:rPr lang="en-GB" sz="900" b="1" dirty="0" err="1">
                  <a:solidFill>
                    <a:schemeClr val="bg1"/>
                  </a:solidFill>
                </a:rPr>
                <a:t>forskningsradet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757696A9-472D-FC4A-BABB-EDEBCB48A2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4932284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# konferansenavn</a:t>
            </a:r>
          </a:p>
        </p:txBody>
      </p:sp>
      <p:sp>
        <p:nvSpPr>
          <p:cNvPr id="41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377C611E-C992-3649-AB88-E33C86ABBB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75" y="4702726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</a:t>
            </a:r>
            <a:r>
              <a:rPr lang="nb-NO" noProof="0" dirty="0" err="1"/>
              <a:t>forskningsradet</a:t>
            </a:r>
            <a:endParaRPr lang="nb-NO" noProof="0" dirty="0"/>
          </a:p>
        </p:txBody>
      </p:sp>
      <p:sp>
        <p:nvSpPr>
          <p:cNvPr id="42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0604C79C-6C96-5C49-ACEB-AC66EB2232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77" y="4540089"/>
            <a:ext cx="4032249" cy="192505"/>
          </a:xfrm>
        </p:spPr>
        <p:txBody>
          <a:bodyPr lIns="0" r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@hovedtaler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D6BF7B42-85DB-BB4E-BF5C-0F64DFB4FE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8256" y="6178731"/>
            <a:ext cx="298704" cy="298704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3D89A1EA-8FCB-BC4D-9C24-D400BC0D9E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7" y="151519"/>
            <a:ext cx="2458561" cy="70920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E0DF82D5-5D4A-9845-9AEB-8338390B81E9}"/>
              </a:ext>
            </a:extLst>
          </p:cNvPr>
          <p:cNvSpPr txBox="1"/>
          <p:nvPr userDrawn="1"/>
        </p:nvSpPr>
        <p:spPr>
          <a:xfrm>
            <a:off x="5098785" y="5780199"/>
            <a:ext cx="20658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dirty="0">
                <a:solidFill>
                  <a:schemeClr val="bg1"/>
                </a:solidFill>
              </a:rPr>
              <a:t>Følg oss på:</a:t>
            </a:r>
          </a:p>
        </p:txBody>
      </p:sp>
    </p:spTree>
    <p:extLst>
      <p:ext uri="{BB962C8B-B14F-4D97-AF65-F5344CB8AC3E}">
        <p14:creationId xmlns:p14="http://schemas.microsoft.com/office/powerpoint/2010/main" val="11504654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il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e 27">
            <a:extLst>
              <a:ext uri="{FF2B5EF4-FFF2-40B4-BE49-F238E27FC236}">
                <a16:creationId xmlns:a16="http://schemas.microsoft.com/office/drawing/2014/main" id="{9429B428-0A2E-BF45-AE3A-4950EA59A6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253" cy="6870700"/>
          </a:xfrm>
          <a:prstGeom prst="rect">
            <a:avLst/>
          </a:prstGeom>
        </p:spPr>
      </p:pic>
      <p:sp>
        <p:nvSpPr>
          <p:cNvPr id="29" name="Rektangel 28">
            <a:extLst>
              <a:ext uri="{FF2B5EF4-FFF2-40B4-BE49-F238E27FC236}">
                <a16:creationId xmlns:a16="http://schemas.microsoft.com/office/drawing/2014/main" id="{15838260-9AFB-724A-8751-48516D6B906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68000">
                <a:schemeClr val="tx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812670" y="4248081"/>
            <a:ext cx="566661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 userDrawn="1"/>
        </p:nvSpPr>
        <p:spPr>
          <a:xfrm>
            <a:off x="971551" y="2659728"/>
            <a:ext cx="102393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15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FORSKNING FOR</a:t>
            </a:r>
            <a:br>
              <a:rPr lang="nb-NO" sz="3150" b="0" dirty="0">
                <a:solidFill>
                  <a:schemeClr val="bg1"/>
                </a:solidFill>
                <a:latin typeface="+mj-lt"/>
              </a:rPr>
            </a:br>
            <a:r>
              <a:rPr lang="nb-NO" sz="3150" b="1" dirty="0">
                <a:solidFill>
                  <a:schemeClr val="bg1"/>
                </a:solidFill>
              </a:rPr>
              <a:t>INNOVASJON OG BÆREKRAFT</a:t>
            </a:r>
            <a:endParaRPr lang="en-GB" sz="3150" b="1" dirty="0"/>
          </a:p>
        </p:txBody>
      </p: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FA0EC5A2-A9B2-5546-B7E8-6B9D98D9B4B3}"/>
              </a:ext>
            </a:extLst>
          </p:cNvPr>
          <p:cNvGrpSpPr/>
          <p:nvPr userDrawn="1"/>
        </p:nvGrpSpPr>
        <p:grpSpPr>
          <a:xfrm>
            <a:off x="2546136" y="6178733"/>
            <a:ext cx="7546763" cy="305749"/>
            <a:chOff x="2456685" y="6178731"/>
            <a:chExt cx="7546762" cy="305749"/>
          </a:xfrm>
        </p:grpSpPr>
        <p:pic>
          <p:nvPicPr>
            <p:cNvPr id="32" name="Bilde 31">
              <a:extLst>
                <a:ext uri="{FF2B5EF4-FFF2-40B4-BE49-F238E27FC236}">
                  <a16:creationId xmlns:a16="http://schemas.microsoft.com/office/drawing/2014/main" id="{55852B91-AF56-0A48-8342-EB7632C1D5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032" y="6180020"/>
              <a:ext cx="344848" cy="301742"/>
            </a:xfrm>
            <a:prstGeom prst="rect">
              <a:avLst/>
            </a:prstGeom>
          </p:spPr>
        </p:pic>
        <p:pic>
          <p:nvPicPr>
            <p:cNvPr id="34" name="Bilde 33">
              <a:extLst>
                <a:ext uri="{FF2B5EF4-FFF2-40B4-BE49-F238E27FC236}">
                  <a16:creationId xmlns:a16="http://schemas.microsoft.com/office/drawing/2014/main" id="{D556820F-7890-FB4D-98C5-EF993A0F3B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365" y="6178731"/>
              <a:ext cx="298703" cy="298704"/>
            </a:xfrm>
            <a:prstGeom prst="rect">
              <a:avLst/>
            </a:prstGeom>
          </p:spPr>
        </p:pic>
        <p:pic>
          <p:nvPicPr>
            <p:cNvPr id="35" name="Bilde 34">
              <a:extLst>
                <a:ext uri="{FF2B5EF4-FFF2-40B4-BE49-F238E27FC236}">
                  <a16:creationId xmlns:a16="http://schemas.microsoft.com/office/drawing/2014/main" id="{5B8F2709-739D-FE4B-95F2-3E53569291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685" y="6185776"/>
              <a:ext cx="298704" cy="298704"/>
            </a:xfrm>
            <a:prstGeom prst="rect">
              <a:avLst/>
            </a:prstGeom>
          </p:spPr>
        </p:pic>
        <p:sp>
          <p:nvSpPr>
            <p:cNvPr id="36" name="TekstSylinder 35">
              <a:extLst>
                <a:ext uri="{FF2B5EF4-FFF2-40B4-BE49-F238E27FC236}">
                  <a16:creationId xmlns:a16="http://schemas.microsoft.com/office/drawing/2014/main" id="{8172E4B4-6FA5-3747-9FAC-BC782874F7FB}"/>
                </a:ext>
              </a:extLst>
            </p:cNvPr>
            <p:cNvSpPr txBox="1"/>
            <p:nvPr userDrawn="1"/>
          </p:nvSpPr>
          <p:spPr>
            <a:xfrm>
              <a:off x="2728390" y="6209624"/>
              <a:ext cx="15273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chemeClr val="bg1"/>
                  </a:solidFill>
                </a:rPr>
                <a:t>@</a:t>
              </a:r>
              <a:r>
                <a:rPr lang="en-GB" sz="900" b="1" dirty="0" err="1">
                  <a:solidFill>
                    <a:schemeClr val="bg1"/>
                  </a:solidFill>
                </a:rPr>
                <a:t>forskningsradet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kstSylinder 36">
              <a:extLst>
                <a:ext uri="{FF2B5EF4-FFF2-40B4-BE49-F238E27FC236}">
                  <a16:creationId xmlns:a16="http://schemas.microsoft.com/office/drawing/2014/main" id="{9BBEE236-EFE5-CA4C-8C2E-851F5DE36EBF}"/>
                </a:ext>
              </a:extLst>
            </p:cNvPr>
            <p:cNvSpPr txBox="1"/>
            <p:nvPr userDrawn="1"/>
          </p:nvSpPr>
          <p:spPr>
            <a:xfrm>
              <a:off x="4444881" y="6209624"/>
              <a:ext cx="16666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chemeClr val="bg1"/>
                  </a:solidFill>
                </a:rPr>
                <a:t>@</a:t>
              </a:r>
              <a:r>
                <a:rPr lang="en-GB" sz="900" b="1" dirty="0" err="1">
                  <a:solidFill>
                    <a:schemeClr val="bg1"/>
                  </a:solidFill>
                </a:rPr>
                <a:t>norgesforskningsrad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kstSylinder 37">
              <a:extLst>
                <a:ext uri="{FF2B5EF4-FFF2-40B4-BE49-F238E27FC236}">
                  <a16:creationId xmlns:a16="http://schemas.microsoft.com/office/drawing/2014/main" id="{BBF783B2-A1CD-694D-B7CD-D10E9828C433}"/>
                </a:ext>
              </a:extLst>
            </p:cNvPr>
            <p:cNvSpPr txBox="1"/>
            <p:nvPr userDrawn="1"/>
          </p:nvSpPr>
          <p:spPr>
            <a:xfrm>
              <a:off x="6440945" y="6209624"/>
              <a:ext cx="16666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 err="1">
                  <a:solidFill>
                    <a:schemeClr val="bg1"/>
                  </a:solidFill>
                </a:rPr>
                <a:t>norges-forskningsrad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kstSylinder 38">
              <a:extLst>
                <a:ext uri="{FF2B5EF4-FFF2-40B4-BE49-F238E27FC236}">
                  <a16:creationId xmlns:a16="http://schemas.microsoft.com/office/drawing/2014/main" id="{1CAE06E7-4731-4A42-931F-CC454B22E8B3}"/>
                </a:ext>
              </a:extLst>
            </p:cNvPr>
            <p:cNvSpPr txBox="1"/>
            <p:nvPr userDrawn="1"/>
          </p:nvSpPr>
          <p:spPr>
            <a:xfrm>
              <a:off x="8336826" y="6209624"/>
              <a:ext cx="16666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chemeClr val="bg1"/>
                  </a:solidFill>
                </a:rPr>
                <a:t>@</a:t>
              </a:r>
              <a:r>
                <a:rPr lang="en-GB" sz="900" b="1" dirty="0" err="1">
                  <a:solidFill>
                    <a:schemeClr val="bg1"/>
                  </a:solidFill>
                </a:rPr>
                <a:t>forskningsradet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0CF45FD0-C897-C549-9D38-EF54273FB4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4932284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# konferansenavn</a:t>
            </a:r>
          </a:p>
        </p:txBody>
      </p:sp>
      <p:sp>
        <p:nvSpPr>
          <p:cNvPr id="41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07055A41-726F-7B44-B791-F447A3F474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75" y="4702726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</a:t>
            </a:r>
            <a:r>
              <a:rPr lang="nb-NO" noProof="0" dirty="0" err="1"/>
              <a:t>forskningsradet</a:t>
            </a:r>
            <a:endParaRPr lang="nb-NO" noProof="0" dirty="0"/>
          </a:p>
        </p:txBody>
      </p:sp>
      <p:sp>
        <p:nvSpPr>
          <p:cNvPr id="42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15556D4D-769C-1645-8624-0D0753D06F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77" y="4540089"/>
            <a:ext cx="4032249" cy="192505"/>
          </a:xfrm>
        </p:spPr>
        <p:txBody>
          <a:bodyPr lIns="0" r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@hovedtaler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E2F00FAC-A9CE-224B-A68C-C4D8785F5E2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8256" y="6178731"/>
            <a:ext cx="298704" cy="298704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3048E3EC-39C4-1C44-BF3C-FA4DDEE065C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7" y="151519"/>
            <a:ext cx="2458561" cy="70920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3A56182D-6478-BE46-92FB-C29128B0D4C4}"/>
              </a:ext>
            </a:extLst>
          </p:cNvPr>
          <p:cNvSpPr txBox="1"/>
          <p:nvPr userDrawn="1"/>
        </p:nvSpPr>
        <p:spPr>
          <a:xfrm>
            <a:off x="5098785" y="5780199"/>
            <a:ext cx="20658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dirty="0">
                <a:solidFill>
                  <a:schemeClr val="bg1"/>
                </a:solidFill>
              </a:rPr>
              <a:t>Følg oss på:</a:t>
            </a:r>
          </a:p>
        </p:txBody>
      </p:sp>
    </p:spTree>
    <p:extLst>
      <p:ext uri="{BB962C8B-B14F-4D97-AF65-F5344CB8AC3E}">
        <p14:creationId xmlns:p14="http://schemas.microsoft.com/office/powerpoint/2010/main" val="836123632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il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e 19">
            <a:extLst>
              <a:ext uri="{FF2B5EF4-FFF2-40B4-BE49-F238E27FC236}">
                <a16:creationId xmlns:a16="http://schemas.microsoft.com/office/drawing/2014/main" id="{F112F414-2841-BA49-91C8-281C4E9D27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Rektangel 28">
            <a:extLst>
              <a:ext uri="{FF2B5EF4-FFF2-40B4-BE49-F238E27FC236}">
                <a16:creationId xmlns:a16="http://schemas.microsoft.com/office/drawing/2014/main" id="{15838260-9AFB-724A-8751-48516D6B9065}"/>
              </a:ext>
            </a:extLst>
          </p:cNvPr>
          <p:cNvSpPr/>
          <p:nvPr userDrawn="1"/>
        </p:nvSpPr>
        <p:spPr>
          <a:xfrm>
            <a:off x="-4763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68000">
                <a:schemeClr val="tx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812670" y="4248081"/>
            <a:ext cx="566661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 userDrawn="1"/>
        </p:nvSpPr>
        <p:spPr>
          <a:xfrm>
            <a:off x="971551" y="2659728"/>
            <a:ext cx="102393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15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FORSKNING FOR</a:t>
            </a:r>
            <a:br>
              <a:rPr lang="nb-NO" sz="3150" b="0" dirty="0">
                <a:solidFill>
                  <a:schemeClr val="bg1"/>
                </a:solidFill>
                <a:latin typeface="+mj-lt"/>
              </a:rPr>
            </a:br>
            <a:r>
              <a:rPr lang="nb-NO" sz="3150" b="1" dirty="0">
                <a:solidFill>
                  <a:schemeClr val="bg1"/>
                </a:solidFill>
              </a:rPr>
              <a:t>INNOVASJON OG BÆREKRAFT</a:t>
            </a:r>
            <a:endParaRPr lang="en-GB" sz="3150" b="1" dirty="0"/>
          </a:p>
        </p:txBody>
      </p: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AECA45C1-BD29-D445-9CA7-5F83FB968703}"/>
              </a:ext>
            </a:extLst>
          </p:cNvPr>
          <p:cNvGrpSpPr/>
          <p:nvPr userDrawn="1"/>
        </p:nvGrpSpPr>
        <p:grpSpPr>
          <a:xfrm>
            <a:off x="2546136" y="6178733"/>
            <a:ext cx="7546763" cy="305749"/>
            <a:chOff x="2456685" y="6178731"/>
            <a:chExt cx="7546762" cy="305749"/>
          </a:xfrm>
        </p:grpSpPr>
        <p:pic>
          <p:nvPicPr>
            <p:cNvPr id="32" name="Bilde 31">
              <a:extLst>
                <a:ext uri="{FF2B5EF4-FFF2-40B4-BE49-F238E27FC236}">
                  <a16:creationId xmlns:a16="http://schemas.microsoft.com/office/drawing/2014/main" id="{07C7CAAD-0B7B-FB40-B7EB-39029043F8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032" y="6180020"/>
              <a:ext cx="344848" cy="301742"/>
            </a:xfrm>
            <a:prstGeom prst="rect">
              <a:avLst/>
            </a:prstGeom>
          </p:spPr>
        </p:pic>
        <p:pic>
          <p:nvPicPr>
            <p:cNvPr id="34" name="Bilde 33">
              <a:extLst>
                <a:ext uri="{FF2B5EF4-FFF2-40B4-BE49-F238E27FC236}">
                  <a16:creationId xmlns:a16="http://schemas.microsoft.com/office/drawing/2014/main" id="{EB3430A1-F144-9F43-968A-2C4E930654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365" y="6178731"/>
              <a:ext cx="298703" cy="298704"/>
            </a:xfrm>
            <a:prstGeom prst="rect">
              <a:avLst/>
            </a:prstGeom>
          </p:spPr>
        </p:pic>
        <p:pic>
          <p:nvPicPr>
            <p:cNvPr id="35" name="Bilde 34">
              <a:extLst>
                <a:ext uri="{FF2B5EF4-FFF2-40B4-BE49-F238E27FC236}">
                  <a16:creationId xmlns:a16="http://schemas.microsoft.com/office/drawing/2014/main" id="{DF8C47BF-84E2-5947-A6CE-87481C52D2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685" y="6185776"/>
              <a:ext cx="298704" cy="298704"/>
            </a:xfrm>
            <a:prstGeom prst="rect">
              <a:avLst/>
            </a:prstGeom>
          </p:spPr>
        </p:pic>
        <p:sp>
          <p:nvSpPr>
            <p:cNvPr id="36" name="TekstSylinder 35">
              <a:extLst>
                <a:ext uri="{FF2B5EF4-FFF2-40B4-BE49-F238E27FC236}">
                  <a16:creationId xmlns:a16="http://schemas.microsoft.com/office/drawing/2014/main" id="{264E3328-EC16-0240-B56A-FDB772266018}"/>
                </a:ext>
              </a:extLst>
            </p:cNvPr>
            <p:cNvSpPr txBox="1"/>
            <p:nvPr userDrawn="1"/>
          </p:nvSpPr>
          <p:spPr>
            <a:xfrm>
              <a:off x="2728390" y="6209624"/>
              <a:ext cx="15273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chemeClr val="bg1"/>
                  </a:solidFill>
                </a:rPr>
                <a:t>@</a:t>
              </a:r>
              <a:r>
                <a:rPr lang="en-GB" sz="900" b="1" dirty="0" err="1">
                  <a:solidFill>
                    <a:schemeClr val="bg1"/>
                  </a:solidFill>
                </a:rPr>
                <a:t>forskningsradet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kstSylinder 36">
              <a:extLst>
                <a:ext uri="{FF2B5EF4-FFF2-40B4-BE49-F238E27FC236}">
                  <a16:creationId xmlns:a16="http://schemas.microsoft.com/office/drawing/2014/main" id="{FD9CD969-FCDC-CE41-BBF5-4BB0EA666C70}"/>
                </a:ext>
              </a:extLst>
            </p:cNvPr>
            <p:cNvSpPr txBox="1"/>
            <p:nvPr userDrawn="1"/>
          </p:nvSpPr>
          <p:spPr>
            <a:xfrm>
              <a:off x="4444881" y="6209624"/>
              <a:ext cx="16666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chemeClr val="bg1"/>
                  </a:solidFill>
                </a:rPr>
                <a:t>@</a:t>
              </a:r>
              <a:r>
                <a:rPr lang="en-GB" sz="900" b="1" dirty="0" err="1">
                  <a:solidFill>
                    <a:schemeClr val="bg1"/>
                  </a:solidFill>
                </a:rPr>
                <a:t>norgesforskningsrad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kstSylinder 37">
              <a:extLst>
                <a:ext uri="{FF2B5EF4-FFF2-40B4-BE49-F238E27FC236}">
                  <a16:creationId xmlns:a16="http://schemas.microsoft.com/office/drawing/2014/main" id="{1E2BA538-2B77-1042-A215-F0BE4AAA795E}"/>
                </a:ext>
              </a:extLst>
            </p:cNvPr>
            <p:cNvSpPr txBox="1"/>
            <p:nvPr userDrawn="1"/>
          </p:nvSpPr>
          <p:spPr>
            <a:xfrm>
              <a:off x="6440945" y="6209624"/>
              <a:ext cx="16666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 err="1">
                  <a:solidFill>
                    <a:schemeClr val="bg1"/>
                  </a:solidFill>
                </a:rPr>
                <a:t>norges-forskningsrad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kstSylinder 38">
              <a:extLst>
                <a:ext uri="{FF2B5EF4-FFF2-40B4-BE49-F238E27FC236}">
                  <a16:creationId xmlns:a16="http://schemas.microsoft.com/office/drawing/2014/main" id="{271AA807-5F9F-0A48-BB71-7141C3B24323}"/>
                </a:ext>
              </a:extLst>
            </p:cNvPr>
            <p:cNvSpPr txBox="1"/>
            <p:nvPr userDrawn="1"/>
          </p:nvSpPr>
          <p:spPr>
            <a:xfrm>
              <a:off x="8336826" y="6209624"/>
              <a:ext cx="16666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chemeClr val="bg1"/>
                  </a:solidFill>
                </a:rPr>
                <a:t>@</a:t>
              </a:r>
              <a:r>
                <a:rPr lang="en-GB" sz="900" b="1" dirty="0" err="1">
                  <a:solidFill>
                    <a:schemeClr val="bg1"/>
                  </a:solidFill>
                </a:rPr>
                <a:t>forskningsradet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A2B26A53-3C5E-2241-9326-4D9B3893DB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4932284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# konferansenavn</a:t>
            </a:r>
          </a:p>
        </p:txBody>
      </p:sp>
      <p:sp>
        <p:nvSpPr>
          <p:cNvPr id="41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32E25583-AF86-A04C-B7D1-795C75F91A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75" y="4702726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</a:t>
            </a:r>
            <a:r>
              <a:rPr lang="nb-NO" noProof="0" dirty="0" err="1"/>
              <a:t>forskningsradet</a:t>
            </a:r>
            <a:endParaRPr lang="nb-NO" noProof="0" dirty="0"/>
          </a:p>
        </p:txBody>
      </p:sp>
      <p:sp>
        <p:nvSpPr>
          <p:cNvPr id="42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389BAE98-522E-2643-87C7-AC2A66C155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77" y="4540089"/>
            <a:ext cx="4032249" cy="192505"/>
          </a:xfrm>
        </p:spPr>
        <p:txBody>
          <a:bodyPr lIns="0" r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@hovedtaler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F95BF6A4-8936-1D4D-92EF-56928E502B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8256" y="6178731"/>
            <a:ext cx="298704" cy="298704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665DFD66-9F7B-3C4D-85C6-29E4D77A8BD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7" y="151519"/>
            <a:ext cx="2458561" cy="709200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8440B311-E1D3-4C4B-ACBA-241E83D93B30}"/>
              </a:ext>
            </a:extLst>
          </p:cNvPr>
          <p:cNvSpPr txBox="1"/>
          <p:nvPr userDrawn="1"/>
        </p:nvSpPr>
        <p:spPr>
          <a:xfrm>
            <a:off x="5098785" y="5780199"/>
            <a:ext cx="20658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dirty="0">
                <a:solidFill>
                  <a:schemeClr val="bg1"/>
                </a:solidFill>
              </a:rPr>
              <a:t>Følg oss på: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9C349470-7170-9948-BDE7-1C56ACF98A17}"/>
              </a:ext>
            </a:extLst>
          </p:cNvPr>
          <p:cNvSpPr txBox="1"/>
          <p:nvPr userDrawn="1"/>
        </p:nvSpPr>
        <p:spPr>
          <a:xfrm>
            <a:off x="5251185" y="5932599"/>
            <a:ext cx="20658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dirty="0">
                <a:solidFill>
                  <a:schemeClr val="bg1"/>
                </a:solidFill>
              </a:rPr>
              <a:t>Følg oss på:</a:t>
            </a:r>
          </a:p>
        </p:txBody>
      </p:sp>
    </p:spTree>
    <p:extLst>
      <p:ext uri="{BB962C8B-B14F-4D97-AF65-F5344CB8AC3E}">
        <p14:creationId xmlns:p14="http://schemas.microsoft.com/office/powerpoint/2010/main" val="1277869779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il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e 19">
            <a:extLst>
              <a:ext uri="{FF2B5EF4-FFF2-40B4-BE49-F238E27FC236}">
                <a16:creationId xmlns:a16="http://schemas.microsoft.com/office/drawing/2014/main" id="{629F3D43-9025-C646-BF0F-F399C0E026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Rektangel 28">
            <a:extLst>
              <a:ext uri="{FF2B5EF4-FFF2-40B4-BE49-F238E27FC236}">
                <a16:creationId xmlns:a16="http://schemas.microsoft.com/office/drawing/2014/main" id="{15838260-9AFB-724A-8751-48516D6B9065}"/>
              </a:ext>
            </a:extLst>
          </p:cNvPr>
          <p:cNvSpPr/>
          <p:nvPr userDrawn="1"/>
        </p:nvSpPr>
        <p:spPr>
          <a:xfrm>
            <a:off x="-16421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39000">
                <a:schemeClr val="tx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812670" y="4248081"/>
            <a:ext cx="566661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 userDrawn="1"/>
        </p:nvSpPr>
        <p:spPr>
          <a:xfrm>
            <a:off x="971551" y="2659728"/>
            <a:ext cx="102393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15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FORSKNING FOR</a:t>
            </a:r>
            <a:br>
              <a:rPr lang="nb-NO" sz="3150" b="0" dirty="0">
                <a:solidFill>
                  <a:schemeClr val="bg1"/>
                </a:solidFill>
                <a:latin typeface="+mj-lt"/>
              </a:rPr>
            </a:br>
            <a:r>
              <a:rPr lang="nb-NO" sz="3150" b="1" dirty="0">
                <a:solidFill>
                  <a:schemeClr val="bg1"/>
                </a:solidFill>
              </a:rPr>
              <a:t>INNOVASJON OG BÆREKRAFT</a:t>
            </a:r>
            <a:endParaRPr lang="en-GB" sz="3150" b="1" dirty="0"/>
          </a:p>
        </p:txBody>
      </p: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CCC31895-01D2-5C4B-A975-34DEC7945C89}"/>
              </a:ext>
            </a:extLst>
          </p:cNvPr>
          <p:cNvGrpSpPr/>
          <p:nvPr userDrawn="1"/>
        </p:nvGrpSpPr>
        <p:grpSpPr>
          <a:xfrm>
            <a:off x="2546136" y="6178733"/>
            <a:ext cx="7546763" cy="305749"/>
            <a:chOff x="2456685" y="6178731"/>
            <a:chExt cx="7546762" cy="305749"/>
          </a:xfrm>
        </p:grpSpPr>
        <p:pic>
          <p:nvPicPr>
            <p:cNvPr id="32" name="Bilde 31">
              <a:extLst>
                <a:ext uri="{FF2B5EF4-FFF2-40B4-BE49-F238E27FC236}">
                  <a16:creationId xmlns:a16="http://schemas.microsoft.com/office/drawing/2014/main" id="{A554D1D5-20B2-B34F-B6B1-8EA49D6F30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032" y="6180020"/>
              <a:ext cx="344848" cy="301742"/>
            </a:xfrm>
            <a:prstGeom prst="rect">
              <a:avLst/>
            </a:prstGeom>
          </p:spPr>
        </p:pic>
        <p:pic>
          <p:nvPicPr>
            <p:cNvPr id="34" name="Bilde 33">
              <a:extLst>
                <a:ext uri="{FF2B5EF4-FFF2-40B4-BE49-F238E27FC236}">
                  <a16:creationId xmlns:a16="http://schemas.microsoft.com/office/drawing/2014/main" id="{17952D34-1AF2-AE4D-AA0A-64D7DEE47D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365" y="6178731"/>
              <a:ext cx="298703" cy="298704"/>
            </a:xfrm>
            <a:prstGeom prst="rect">
              <a:avLst/>
            </a:prstGeom>
          </p:spPr>
        </p:pic>
        <p:pic>
          <p:nvPicPr>
            <p:cNvPr id="35" name="Bilde 34">
              <a:extLst>
                <a:ext uri="{FF2B5EF4-FFF2-40B4-BE49-F238E27FC236}">
                  <a16:creationId xmlns:a16="http://schemas.microsoft.com/office/drawing/2014/main" id="{81F9A29C-312D-2E4B-94B8-6E7BF56162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685" y="6185776"/>
              <a:ext cx="298704" cy="298704"/>
            </a:xfrm>
            <a:prstGeom prst="rect">
              <a:avLst/>
            </a:prstGeom>
          </p:spPr>
        </p:pic>
        <p:sp>
          <p:nvSpPr>
            <p:cNvPr id="36" name="TekstSylinder 35">
              <a:extLst>
                <a:ext uri="{FF2B5EF4-FFF2-40B4-BE49-F238E27FC236}">
                  <a16:creationId xmlns:a16="http://schemas.microsoft.com/office/drawing/2014/main" id="{365FAD1B-9ACE-0B46-9883-B86A4E4A7E1C}"/>
                </a:ext>
              </a:extLst>
            </p:cNvPr>
            <p:cNvSpPr txBox="1"/>
            <p:nvPr userDrawn="1"/>
          </p:nvSpPr>
          <p:spPr>
            <a:xfrm>
              <a:off x="2728390" y="6209624"/>
              <a:ext cx="15273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chemeClr val="bg1"/>
                  </a:solidFill>
                </a:rPr>
                <a:t>@</a:t>
              </a:r>
              <a:r>
                <a:rPr lang="en-GB" sz="900" b="1" dirty="0" err="1">
                  <a:solidFill>
                    <a:schemeClr val="bg1"/>
                  </a:solidFill>
                </a:rPr>
                <a:t>forskningsradet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kstSylinder 36">
              <a:extLst>
                <a:ext uri="{FF2B5EF4-FFF2-40B4-BE49-F238E27FC236}">
                  <a16:creationId xmlns:a16="http://schemas.microsoft.com/office/drawing/2014/main" id="{FF5651BB-B43E-3D44-A4D7-5B40C6518165}"/>
                </a:ext>
              </a:extLst>
            </p:cNvPr>
            <p:cNvSpPr txBox="1"/>
            <p:nvPr userDrawn="1"/>
          </p:nvSpPr>
          <p:spPr>
            <a:xfrm>
              <a:off x="4444881" y="6209624"/>
              <a:ext cx="16666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chemeClr val="bg1"/>
                  </a:solidFill>
                </a:rPr>
                <a:t>@</a:t>
              </a:r>
              <a:r>
                <a:rPr lang="en-GB" sz="900" b="1" dirty="0" err="1">
                  <a:solidFill>
                    <a:schemeClr val="bg1"/>
                  </a:solidFill>
                </a:rPr>
                <a:t>norgesforskningsrad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kstSylinder 37">
              <a:extLst>
                <a:ext uri="{FF2B5EF4-FFF2-40B4-BE49-F238E27FC236}">
                  <a16:creationId xmlns:a16="http://schemas.microsoft.com/office/drawing/2014/main" id="{82147DF7-19D3-C34A-8511-9A0E9630DE40}"/>
                </a:ext>
              </a:extLst>
            </p:cNvPr>
            <p:cNvSpPr txBox="1"/>
            <p:nvPr userDrawn="1"/>
          </p:nvSpPr>
          <p:spPr>
            <a:xfrm>
              <a:off x="6440945" y="6209624"/>
              <a:ext cx="16666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 err="1">
                  <a:solidFill>
                    <a:schemeClr val="bg1"/>
                  </a:solidFill>
                </a:rPr>
                <a:t>norges-forskningsrad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kstSylinder 38">
              <a:extLst>
                <a:ext uri="{FF2B5EF4-FFF2-40B4-BE49-F238E27FC236}">
                  <a16:creationId xmlns:a16="http://schemas.microsoft.com/office/drawing/2014/main" id="{B67D80F4-2D00-1F4B-A2DE-D2B4440DAC60}"/>
                </a:ext>
              </a:extLst>
            </p:cNvPr>
            <p:cNvSpPr txBox="1"/>
            <p:nvPr userDrawn="1"/>
          </p:nvSpPr>
          <p:spPr>
            <a:xfrm>
              <a:off x="8336826" y="6209624"/>
              <a:ext cx="16666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chemeClr val="bg1"/>
                  </a:solidFill>
                </a:rPr>
                <a:t>@</a:t>
              </a:r>
              <a:r>
                <a:rPr lang="en-GB" sz="900" b="1" dirty="0" err="1">
                  <a:solidFill>
                    <a:schemeClr val="bg1"/>
                  </a:solidFill>
                </a:rPr>
                <a:t>forskningsradet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53EF0BD1-84FA-DB43-9423-6AFDA46F9A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4932284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# konferansenavn</a:t>
            </a:r>
          </a:p>
        </p:txBody>
      </p:sp>
      <p:sp>
        <p:nvSpPr>
          <p:cNvPr id="41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3C5FE692-9729-CB4C-B72E-42699D8020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75" y="4702726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</a:t>
            </a:r>
            <a:r>
              <a:rPr lang="nb-NO" noProof="0" dirty="0" err="1"/>
              <a:t>forskningsradet</a:t>
            </a:r>
            <a:endParaRPr lang="nb-NO" noProof="0" dirty="0"/>
          </a:p>
        </p:txBody>
      </p:sp>
      <p:sp>
        <p:nvSpPr>
          <p:cNvPr id="42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72EBDC07-F5A6-4A4A-9DD3-B0EA60180B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77" y="4540089"/>
            <a:ext cx="4032249" cy="192505"/>
          </a:xfrm>
        </p:spPr>
        <p:txBody>
          <a:bodyPr lIns="0" r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@hovedtaler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F16E3D95-9895-2049-A521-79DC1EAECFB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8256" y="6178731"/>
            <a:ext cx="298704" cy="298704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76377AEB-2257-D541-9AD5-195E6FCB6D4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7" y="151519"/>
            <a:ext cx="2458561" cy="709200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6F4ACC84-B428-6B44-B5BC-3F67DC21EBA5}"/>
              </a:ext>
            </a:extLst>
          </p:cNvPr>
          <p:cNvSpPr txBox="1"/>
          <p:nvPr userDrawn="1"/>
        </p:nvSpPr>
        <p:spPr>
          <a:xfrm>
            <a:off x="5098785" y="5780199"/>
            <a:ext cx="20658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dirty="0">
                <a:solidFill>
                  <a:schemeClr val="bg1"/>
                </a:solidFill>
              </a:rPr>
              <a:t>Følg oss på:</a:t>
            </a:r>
          </a:p>
        </p:txBody>
      </p:sp>
    </p:spTree>
    <p:extLst>
      <p:ext uri="{BB962C8B-B14F-4D97-AF65-F5344CB8AC3E}">
        <p14:creationId xmlns:p14="http://schemas.microsoft.com/office/powerpoint/2010/main" val="4290075028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il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e 30">
            <a:extLst>
              <a:ext uri="{FF2B5EF4-FFF2-40B4-BE49-F238E27FC236}">
                <a16:creationId xmlns:a16="http://schemas.microsoft.com/office/drawing/2014/main" id="{FCABB11B-5F62-024C-AF44-EC09FDD55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27" y="-1"/>
            <a:ext cx="12192001" cy="6858001"/>
          </a:xfrm>
          <a:prstGeom prst="rect">
            <a:avLst/>
          </a:prstGeom>
        </p:spPr>
      </p:pic>
      <p:sp>
        <p:nvSpPr>
          <p:cNvPr id="29" name="Rektangel 28">
            <a:extLst>
              <a:ext uri="{FF2B5EF4-FFF2-40B4-BE49-F238E27FC236}">
                <a16:creationId xmlns:a16="http://schemas.microsoft.com/office/drawing/2014/main" id="{15838260-9AFB-724A-8751-48516D6B9065}"/>
              </a:ext>
            </a:extLst>
          </p:cNvPr>
          <p:cNvSpPr/>
          <p:nvPr userDrawn="1"/>
        </p:nvSpPr>
        <p:spPr>
          <a:xfrm>
            <a:off x="-2728" y="-1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75000">
                <a:schemeClr val="tx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971551" y="2659728"/>
            <a:ext cx="102393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15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FORSKNING FOR </a:t>
            </a:r>
            <a:br>
              <a:rPr lang="nb-NO" sz="3150" b="0" dirty="0">
                <a:solidFill>
                  <a:schemeClr val="bg1"/>
                </a:solidFill>
                <a:latin typeface="+mj-lt"/>
              </a:rPr>
            </a:br>
            <a:r>
              <a:rPr lang="nb-NO" sz="3150" b="1" dirty="0">
                <a:solidFill>
                  <a:schemeClr val="bg1"/>
                </a:solidFill>
              </a:rPr>
              <a:t>INNOVASJON OG BÆREKRAFT</a:t>
            </a:r>
            <a:endParaRPr lang="en-GB" sz="3150" b="1" dirty="0"/>
          </a:p>
        </p:txBody>
      </p: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8AC42F9F-8EBA-FE4D-AD8F-EA3178F7CFF2}"/>
              </a:ext>
            </a:extLst>
          </p:cNvPr>
          <p:cNvGrpSpPr/>
          <p:nvPr userDrawn="1"/>
        </p:nvGrpSpPr>
        <p:grpSpPr>
          <a:xfrm>
            <a:off x="2546136" y="6178733"/>
            <a:ext cx="7546763" cy="305749"/>
            <a:chOff x="2456685" y="6178731"/>
            <a:chExt cx="7546762" cy="305749"/>
          </a:xfrm>
        </p:grpSpPr>
        <p:pic>
          <p:nvPicPr>
            <p:cNvPr id="32" name="Bilde 31">
              <a:extLst>
                <a:ext uri="{FF2B5EF4-FFF2-40B4-BE49-F238E27FC236}">
                  <a16:creationId xmlns:a16="http://schemas.microsoft.com/office/drawing/2014/main" id="{739988C9-80FD-C94A-8E09-C6F677C208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032" y="6180020"/>
              <a:ext cx="344848" cy="301742"/>
            </a:xfrm>
            <a:prstGeom prst="rect">
              <a:avLst/>
            </a:prstGeom>
          </p:spPr>
        </p:pic>
        <p:pic>
          <p:nvPicPr>
            <p:cNvPr id="33" name="Bilde 32">
              <a:extLst>
                <a:ext uri="{FF2B5EF4-FFF2-40B4-BE49-F238E27FC236}">
                  <a16:creationId xmlns:a16="http://schemas.microsoft.com/office/drawing/2014/main" id="{266D8C8F-D045-6B44-96A9-E3AF6FC845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58805" y="6178731"/>
              <a:ext cx="298704" cy="298704"/>
            </a:xfrm>
            <a:prstGeom prst="rect">
              <a:avLst/>
            </a:prstGeom>
          </p:spPr>
        </p:pic>
        <p:pic>
          <p:nvPicPr>
            <p:cNvPr id="34" name="Bilde 33">
              <a:extLst>
                <a:ext uri="{FF2B5EF4-FFF2-40B4-BE49-F238E27FC236}">
                  <a16:creationId xmlns:a16="http://schemas.microsoft.com/office/drawing/2014/main" id="{A3ECBD74-D944-4240-9B11-EB9C712145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365" y="6178731"/>
              <a:ext cx="298703" cy="298704"/>
            </a:xfrm>
            <a:prstGeom prst="rect">
              <a:avLst/>
            </a:prstGeom>
          </p:spPr>
        </p:pic>
        <p:pic>
          <p:nvPicPr>
            <p:cNvPr id="35" name="Bilde 34">
              <a:extLst>
                <a:ext uri="{FF2B5EF4-FFF2-40B4-BE49-F238E27FC236}">
                  <a16:creationId xmlns:a16="http://schemas.microsoft.com/office/drawing/2014/main" id="{B858966F-6F23-3B41-915B-B326D54769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685" y="6185776"/>
              <a:ext cx="298704" cy="298704"/>
            </a:xfrm>
            <a:prstGeom prst="rect">
              <a:avLst/>
            </a:prstGeom>
          </p:spPr>
        </p:pic>
        <p:sp>
          <p:nvSpPr>
            <p:cNvPr id="36" name="TekstSylinder 35">
              <a:extLst>
                <a:ext uri="{FF2B5EF4-FFF2-40B4-BE49-F238E27FC236}">
                  <a16:creationId xmlns:a16="http://schemas.microsoft.com/office/drawing/2014/main" id="{01E79021-9219-0B44-88D5-1ACF05722674}"/>
                </a:ext>
              </a:extLst>
            </p:cNvPr>
            <p:cNvSpPr txBox="1"/>
            <p:nvPr userDrawn="1"/>
          </p:nvSpPr>
          <p:spPr>
            <a:xfrm>
              <a:off x="2728390" y="6209624"/>
              <a:ext cx="15273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chemeClr val="bg1"/>
                  </a:solidFill>
                </a:rPr>
                <a:t>@</a:t>
              </a:r>
              <a:r>
                <a:rPr lang="en-GB" sz="900" b="1" dirty="0" err="1">
                  <a:solidFill>
                    <a:schemeClr val="bg1"/>
                  </a:solidFill>
                </a:rPr>
                <a:t>forskningsradet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kstSylinder 36">
              <a:extLst>
                <a:ext uri="{FF2B5EF4-FFF2-40B4-BE49-F238E27FC236}">
                  <a16:creationId xmlns:a16="http://schemas.microsoft.com/office/drawing/2014/main" id="{C6991917-1F1F-C540-A689-8412191CDC95}"/>
                </a:ext>
              </a:extLst>
            </p:cNvPr>
            <p:cNvSpPr txBox="1"/>
            <p:nvPr userDrawn="1"/>
          </p:nvSpPr>
          <p:spPr>
            <a:xfrm>
              <a:off x="4444881" y="6209624"/>
              <a:ext cx="16666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chemeClr val="bg1"/>
                  </a:solidFill>
                </a:rPr>
                <a:t>@</a:t>
              </a:r>
              <a:r>
                <a:rPr lang="en-GB" sz="900" b="1" dirty="0" err="1">
                  <a:solidFill>
                    <a:schemeClr val="bg1"/>
                  </a:solidFill>
                </a:rPr>
                <a:t>norgesforskningsrad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kstSylinder 37">
              <a:extLst>
                <a:ext uri="{FF2B5EF4-FFF2-40B4-BE49-F238E27FC236}">
                  <a16:creationId xmlns:a16="http://schemas.microsoft.com/office/drawing/2014/main" id="{2B9D76D5-960C-2D42-A701-05893C459410}"/>
                </a:ext>
              </a:extLst>
            </p:cNvPr>
            <p:cNvSpPr txBox="1"/>
            <p:nvPr userDrawn="1"/>
          </p:nvSpPr>
          <p:spPr>
            <a:xfrm>
              <a:off x="6440945" y="6209624"/>
              <a:ext cx="16666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 err="1">
                  <a:solidFill>
                    <a:schemeClr val="bg1"/>
                  </a:solidFill>
                </a:rPr>
                <a:t>norges-forskningsrad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kstSylinder 38">
              <a:extLst>
                <a:ext uri="{FF2B5EF4-FFF2-40B4-BE49-F238E27FC236}">
                  <a16:creationId xmlns:a16="http://schemas.microsoft.com/office/drawing/2014/main" id="{757BD49F-BBC9-7947-ADD6-FFF383217169}"/>
                </a:ext>
              </a:extLst>
            </p:cNvPr>
            <p:cNvSpPr txBox="1"/>
            <p:nvPr userDrawn="1"/>
          </p:nvSpPr>
          <p:spPr>
            <a:xfrm>
              <a:off x="8336826" y="6209624"/>
              <a:ext cx="16666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900" b="1" dirty="0">
                  <a:solidFill>
                    <a:schemeClr val="bg1"/>
                  </a:solidFill>
                </a:rPr>
                <a:t>@</a:t>
              </a:r>
              <a:r>
                <a:rPr lang="en-GB" sz="900" b="1" dirty="0" err="1">
                  <a:solidFill>
                    <a:schemeClr val="bg1"/>
                  </a:solidFill>
                </a:rPr>
                <a:t>forskningsradet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B21E21BE-0864-1942-8BAC-61464D663A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4932284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# konferansenavn</a:t>
            </a:r>
          </a:p>
        </p:txBody>
      </p:sp>
      <p:sp>
        <p:nvSpPr>
          <p:cNvPr id="41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F5FA5B39-E22E-BE44-8736-DE5F458E37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75" y="4702726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</a:t>
            </a:r>
            <a:r>
              <a:rPr lang="nb-NO" noProof="0" dirty="0" err="1"/>
              <a:t>forskningsradet</a:t>
            </a:r>
            <a:endParaRPr lang="nb-NO" noProof="0" dirty="0"/>
          </a:p>
        </p:txBody>
      </p:sp>
      <p:sp>
        <p:nvSpPr>
          <p:cNvPr id="42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60ADA7FC-3CAD-F84C-9BF6-27C42A96DE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77" y="4540089"/>
            <a:ext cx="4032249" cy="192505"/>
          </a:xfrm>
        </p:spPr>
        <p:txBody>
          <a:bodyPr lIns="0" r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@hovedtaler</a:t>
            </a:r>
          </a:p>
        </p:txBody>
      </p:sp>
      <p:cxnSp>
        <p:nvCxnSpPr>
          <p:cNvPr id="19" name="Straight Connector 8">
            <a:extLst>
              <a:ext uri="{FF2B5EF4-FFF2-40B4-BE49-F238E27FC236}">
                <a16:creationId xmlns:a16="http://schemas.microsoft.com/office/drawing/2014/main" id="{4F3523FD-CE56-D54A-9C1E-7A94235E82FB}"/>
              </a:ext>
            </a:extLst>
          </p:cNvPr>
          <p:cNvCxnSpPr/>
          <p:nvPr userDrawn="1"/>
        </p:nvCxnSpPr>
        <p:spPr>
          <a:xfrm>
            <a:off x="5812670" y="4248081"/>
            <a:ext cx="566661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Bilde 21">
            <a:extLst>
              <a:ext uri="{FF2B5EF4-FFF2-40B4-BE49-F238E27FC236}">
                <a16:creationId xmlns:a16="http://schemas.microsoft.com/office/drawing/2014/main" id="{E853F13A-EDBD-1746-8CDB-7F9CEECBA0E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7" y="151519"/>
            <a:ext cx="2458561" cy="709200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2908E693-57DB-4B4E-BF18-36C9E4D7F42F}"/>
              </a:ext>
            </a:extLst>
          </p:cNvPr>
          <p:cNvSpPr txBox="1"/>
          <p:nvPr userDrawn="1"/>
        </p:nvSpPr>
        <p:spPr>
          <a:xfrm>
            <a:off x="5098785" y="5780199"/>
            <a:ext cx="20658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dirty="0">
                <a:solidFill>
                  <a:schemeClr val="bg1"/>
                </a:solidFill>
              </a:rPr>
              <a:t>Følg oss på:</a:t>
            </a:r>
          </a:p>
        </p:txBody>
      </p:sp>
    </p:spTree>
    <p:extLst>
      <p:ext uri="{BB962C8B-B14F-4D97-AF65-F5344CB8AC3E}">
        <p14:creationId xmlns:p14="http://schemas.microsoft.com/office/powerpoint/2010/main" val="2943706523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2" y="980728"/>
            <a:ext cx="10972800" cy="85496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916834"/>
            <a:ext cx="10972800" cy="3888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688289" y="6448254"/>
            <a:ext cx="1212619" cy="293117"/>
          </a:xfrm>
        </p:spPr>
        <p:txBody>
          <a:bodyPr/>
          <a:lstStyle/>
          <a:p>
            <a:pPr algn="r"/>
            <a:fld id="{33910B9E-08CA-4CFD-A246-45A052157BDA}" type="datetime1">
              <a:rPr lang="nb-NO" smtClean="0"/>
              <a:t>08.06.2022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751852" y="6093299"/>
            <a:ext cx="5108939" cy="293117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 dirty="0"/>
              <a:t>www.act-ccs.eu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751852" y="6453336"/>
            <a:ext cx="3900917" cy="288032"/>
          </a:xfrm>
        </p:spPr>
        <p:txBody>
          <a:bodyPr/>
          <a:lstStyle/>
          <a:p>
            <a:fld id="{93789BF0-9E5B-4CF2-9D73-835008B6892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2186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2"/>
            <a:ext cx="8825659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02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5407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5"/>
            <a:ext cx="8825657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49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7"/>
            <a:ext cx="4396339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9761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2473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96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87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4315CA-E74C-4477-B9EA-B430CD36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0A0030-5E37-4FD4-93E9-8EFED7A2C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6885A64-2D30-4EBC-822A-D23519F52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66756C-0EE0-4135-BB35-BF9D713E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16CAEAE-8A52-4947-ABF0-5CAE4659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3160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3401064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2"/>
            <a:ext cx="3401063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88470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27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95673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01592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1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5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1" y="2613789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291215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60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62509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47241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3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2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0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9369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9164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5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3371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EC9320-1468-4B0F-9093-0812100ED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54B1337-0B90-4A13-BA98-9F912F93E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255E83A-5EBF-4E4D-BE87-9207DDAB3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C2107BF-0505-4062-8DD7-8E1CFD828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1E9D33C-82C9-4628-859A-2DBD353F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751994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il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3EEE86A0-F8D8-47D0-A344-8623D142EF3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3365" y="-158540"/>
            <a:ext cx="121920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br>
              <a:rPr lang="nb-NO" noProof="0" dirty="0"/>
            </a:br>
            <a:br>
              <a:rPr lang="nb-NO" noProof="0" dirty="0"/>
            </a:br>
            <a:r>
              <a:rPr lang="nb-NO" noProof="0" dirty="0"/>
              <a:t>Velg et bilde fra imageshop og last det inn her som bakgrunnsbilde.</a:t>
            </a:r>
            <a:br>
              <a:rPr lang="nb-NO" noProof="0" dirty="0"/>
            </a:br>
            <a:r>
              <a:rPr lang="nb-NO" noProof="0" dirty="0"/>
              <a:t>Pass på at det ikke er strukket og i god oppløsning.</a:t>
            </a:r>
          </a:p>
          <a:p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3274" y="1418492"/>
            <a:ext cx="6689636" cy="2327231"/>
          </a:xfrm>
        </p:spPr>
        <p:txBody>
          <a:bodyPr lIns="0" rIns="0" anchor="b">
            <a:noAutofit/>
          </a:bodyPr>
          <a:lstStyle>
            <a:lvl1pPr algn="l">
              <a:defRPr sz="4200" b="0">
                <a:solidFill>
                  <a:srgbClr val="1C4459"/>
                </a:solidFill>
              </a:defRPr>
            </a:lvl1pPr>
          </a:lstStyle>
          <a:p>
            <a:r>
              <a:rPr lang="nb-NO" noProof="0" dirty="0"/>
              <a:t>Dette er en forside</a:t>
            </a:r>
          </a:p>
        </p:txBody>
      </p:sp>
      <p:sp>
        <p:nvSpPr>
          <p:cNvPr id="11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AF0A54D9-641B-9D4C-B195-5CE042766D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6285297"/>
            <a:ext cx="4032250" cy="233899"/>
          </a:xfrm>
        </p:spPr>
        <p:txBody>
          <a:bodyPr lIns="0" r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# konferansenavn</a:t>
            </a:r>
          </a:p>
        </p:txBody>
      </p:sp>
      <p:sp>
        <p:nvSpPr>
          <p:cNvPr id="13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D37A39C0-1D28-6744-AAED-EDCE25A74A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6092789"/>
            <a:ext cx="4032250" cy="233899"/>
          </a:xfrm>
        </p:spPr>
        <p:txBody>
          <a:bodyPr lIns="0" r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@</a:t>
            </a:r>
            <a:r>
              <a:rPr lang="nb-NO" noProof="0" dirty="0" err="1"/>
              <a:t>forskningsradet</a:t>
            </a:r>
            <a:endParaRPr lang="nb-NO" noProof="0" dirty="0"/>
          </a:p>
        </p:txBody>
      </p:sp>
      <p:sp>
        <p:nvSpPr>
          <p:cNvPr id="14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0784858A-0BD2-8C47-83CC-F86C943CDE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900283"/>
            <a:ext cx="4032250" cy="233899"/>
          </a:xfrm>
        </p:spPr>
        <p:txBody>
          <a:bodyPr lIns="0" r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@hovedtaler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CCBE7F-0AF6-41F4-A578-3E57EFFC72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276" y="4081963"/>
            <a:ext cx="566661" cy="39600"/>
          </a:xfrm>
          <a:solidFill>
            <a:srgbClr val="FF7D0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nb-NO" dirty="0"/>
          </a:p>
        </p:txBody>
      </p:sp>
      <p:sp>
        <p:nvSpPr>
          <p:cNvPr id="26" name="Rectangle 25">
            <a:hlinkClick r:id="rId2"/>
            <a:extLst>
              <a:ext uri="{FF2B5EF4-FFF2-40B4-BE49-F238E27FC236}">
                <a16:creationId xmlns:a16="http://schemas.microsoft.com/office/drawing/2014/main" id="{B4A63789-B3A9-4930-8454-9B2942B8E36E}"/>
              </a:ext>
            </a:extLst>
          </p:cNvPr>
          <p:cNvSpPr/>
          <p:nvPr userDrawn="1"/>
        </p:nvSpPr>
        <p:spPr>
          <a:xfrm>
            <a:off x="5181600" y="5303520"/>
            <a:ext cx="1013460" cy="213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A309F34-4337-429C-8425-AF3F950132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274" y="4303469"/>
            <a:ext cx="5890337" cy="1364706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Visste du at du kan bytte bilde på forsiden?                            Klikk på ikonet så kan du legge inn et bilde , så kan du finne et bilde som passer perfekt til presentasjonen din. Om du ikke har noe liggende i teams eller i mappen din, kan du bruke Imageshop og importere bildet du vil ha derfra </a:t>
            </a:r>
            <a:r>
              <a:rPr lang="nb-NO" u="sng" dirty="0"/>
              <a:t>LENKE HER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F383FF-DD75-46CD-B806-FF3AFC7802D4}"/>
              </a:ext>
            </a:extLst>
          </p:cNvPr>
          <p:cNvSpPr txBox="1"/>
          <p:nvPr userDrawn="1"/>
        </p:nvSpPr>
        <p:spPr>
          <a:xfrm>
            <a:off x="2667000" y="-433880"/>
            <a:ext cx="1043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Husk å komprimere bilder og </a:t>
            </a:r>
            <a:r>
              <a:rPr lang="nb-NO" dirty="0" err="1">
                <a:highlight>
                  <a:srgbClr val="FFFF00"/>
                </a:highlight>
              </a:rPr>
              <a:t>presenstasjon</a:t>
            </a:r>
            <a:r>
              <a:rPr lang="nb-NO" dirty="0">
                <a:highlight>
                  <a:srgbClr val="FFFF00"/>
                </a:highlight>
              </a:rPr>
              <a:t> med  (bilde av knappen) knappen i Shape format fanen</a:t>
            </a:r>
          </a:p>
        </p:txBody>
      </p:sp>
      <p:sp>
        <p:nvSpPr>
          <p:cNvPr id="41" name="Rectangle 40">
            <a:hlinkClick r:id="rId2"/>
            <a:extLst>
              <a:ext uri="{FF2B5EF4-FFF2-40B4-BE49-F238E27FC236}">
                <a16:creationId xmlns:a16="http://schemas.microsoft.com/office/drawing/2014/main" id="{7E737280-2AC5-4B41-82C2-AAC8DD04B5CD}"/>
              </a:ext>
            </a:extLst>
          </p:cNvPr>
          <p:cNvSpPr/>
          <p:nvPr userDrawn="1"/>
        </p:nvSpPr>
        <p:spPr>
          <a:xfrm>
            <a:off x="8350665" y="6326688"/>
            <a:ext cx="3476715" cy="233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ctangle 42">
            <a:hlinkClick r:id="rId2"/>
            <a:extLst>
              <a:ext uri="{FF2B5EF4-FFF2-40B4-BE49-F238E27FC236}">
                <a16:creationId xmlns:a16="http://schemas.microsoft.com/office/drawing/2014/main" id="{EB88D305-1D13-4BB1-80B9-A9473D719221}"/>
              </a:ext>
            </a:extLst>
          </p:cNvPr>
          <p:cNvSpPr/>
          <p:nvPr userDrawn="1"/>
        </p:nvSpPr>
        <p:spPr>
          <a:xfrm>
            <a:off x="803274" y="4306666"/>
            <a:ext cx="5890337" cy="1361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9438AF-412C-4D78-B931-D32A551051C1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9625442" y="6254116"/>
            <a:ext cx="2307540" cy="4032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8E0BE70-3295-4583-8305-AFC81BA236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2876" y="151519"/>
            <a:ext cx="2458561" cy="7092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362075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0811C06E-DA77-4950-B295-7F21FD012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0749A8C-0EC7-412D-9733-94EAD155954A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0" y="0"/>
            <a:ext cx="12192000" cy="1993891"/>
          </a:xfrm>
          <a:solidFill>
            <a:schemeClr val="tx2"/>
          </a:solidFill>
        </p:spPr>
        <p:txBody>
          <a:bodyPr tIns="360000" anchor="t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 noProof="0" dirty="0"/>
              <a:t>Velg et bilde fra imageshop og last det inn her som bakgrunnsbilde.</a:t>
            </a:r>
            <a:br>
              <a:rPr lang="nb-NO" noProof="0" dirty="0"/>
            </a:br>
            <a:r>
              <a:rPr lang="nb-NO" noProof="0" dirty="0"/>
              <a:t>Pass på at det ikke er strukket og i god oppløsning.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449513" y="2384656"/>
            <a:ext cx="566737" cy="568325"/>
          </a:xfrm>
          <a:solidFill>
            <a:schemeClr val="accent4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##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016174" y="2384656"/>
            <a:ext cx="3079826" cy="568325"/>
          </a:xfrm>
          <a:noFill/>
        </p:spPr>
        <p:txBody>
          <a:bodyPr lIns="180000" rIns="251999" anchor="ctr">
            <a:noAutofit/>
          </a:bodyPr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Agendapunkt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449513" y="3092606"/>
            <a:ext cx="566737" cy="568325"/>
          </a:xfrm>
          <a:solidFill>
            <a:schemeClr val="accent4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##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3016174" y="3092606"/>
            <a:ext cx="3079826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Agendapunkt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449513" y="3803940"/>
            <a:ext cx="566737" cy="568325"/>
          </a:xfrm>
          <a:solidFill>
            <a:schemeClr val="accent4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##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3016174" y="3803940"/>
            <a:ext cx="3079826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Agendapunkt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2449513" y="4509538"/>
            <a:ext cx="566737" cy="568325"/>
          </a:xfrm>
          <a:solidFill>
            <a:schemeClr val="accent4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##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3016174" y="4509538"/>
            <a:ext cx="3079826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Agendapunkt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2449513" y="5213263"/>
            <a:ext cx="566737" cy="568325"/>
          </a:xfrm>
          <a:solidFill>
            <a:schemeClr val="accent4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##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016174" y="5213263"/>
            <a:ext cx="3079826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Agendapunkt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2384656"/>
            <a:ext cx="566737" cy="568325"/>
          </a:xfrm>
          <a:solidFill>
            <a:schemeClr val="accent4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##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6662661" y="2384656"/>
            <a:ext cx="3079826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Agendapunkt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3092606"/>
            <a:ext cx="566737" cy="568325"/>
          </a:xfrm>
          <a:solidFill>
            <a:schemeClr val="accent4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##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6662661" y="3092606"/>
            <a:ext cx="3079826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Agendapunkt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6096000" y="3803940"/>
            <a:ext cx="566737" cy="568325"/>
          </a:xfrm>
          <a:solidFill>
            <a:schemeClr val="accent4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##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6662661" y="3803940"/>
            <a:ext cx="3079826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Agendapunkt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6096000" y="4509538"/>
            <a:ext cx="566737" cy="568325"/>
          </a:xfrm>
          <a:solidFill>
            <a:schemeClr val="accent4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##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6662661" y="4509538"/>
            <a:ext cx="3079826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Agendapunkt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6096000" y="5213263"/>
            <a:ext cx="566737" cy="568325"/>
          </a:xfrm>
          <a:solidFill>
            <a:schemeClr val="accent4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##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6662661" y="5213263"/>
            <a:ext cx="3079826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Agendapunkt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9513" y="370846"/>
            <a:ext cx="7283450" cy="1047731"/>
          </a:xfrm>
        </p:spPr>
        <p:txBody>
          <a:bodyPr lIns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Klikk for å redigere tittelstil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A8058C3F-1FA1-454A-8D5C-4FBD507B85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49550" y="1622479"/>
            <a:ext cx="566661" cy="39600"/>
          </a:xfrm>
          <a:solidFill>
            <a:srgbClr val="FF7D0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nb-NO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3C718F-8F58-42A2-9463-9B4E3823B326}"/>
              </a:ext>
            </a:extLst>
          </p:cNvPr>
          <p:cNvSpPr>
            <a:spLocks noGrp="1"/>
          </p:cNvSpPr>
          <p:nvPr>
            <p:ph type="dt" sz="half" idx="36"/>
          </p:nvPr>
        </p:nvSpPr>
        <p:spPr>
          <a:xfrm>
            <a:off x="10533856" y="6446114"/>
            <a:ext cx="926307" cy="213591"/>
          </a:xfrm>
        </p:spPr>
        <p:txBody>
          <a:bodyPr/>
          <a:lstStyle/>
          <a:p>
            <a:fld id="{35ABB039-60FD-4770-B0F9-5E329618E343}" type="datetime1">
              <a:rPr lang="nb-NO" smtClean="0"/>
              <a:t>08.06.2022</a:t>
            </a:fld>
            <a:endParaRPr lang="nb-NO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6F9C2F0-8969-449E-A99C-992F39A18986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810000" y="6447600"/>
            <a:ext cx="5035550" cy="213591"/>
          </a:xfrm>
        </p:spPr>
        <p:txBody>
          <a:bodyPr/>
          <a:lstStyle/>
          <a:p>
            <a:pPr algn="l"/>
            <a:r>
              <a:rPr lang="nb-NO" dirty="0"/>
              <a:t>Sett inn navnet på presentasjonen ved å klikke på Header &amp; </a:t>
            </a:r>
            <a:r>
              <a:rPr lang="nb-NO" dirty="0" err="1"/>
              <a:t>Footer</a:t>
            </a:r>
            <a:r>
              <a:rPr lang="nb-NO" dirty="0"/>
              <a:t> i </a:t>
            </a:r>
            <a:r>
              <a:rPr lang="nb-NO" dirty="0" err="1"/>
              <a:t>Insert</a:t>
            </a:r>
            <a:r>
              <a:rPr lang="nb-NO" dirty="0"/>
              <a:t> fanen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96E98E-5A2A-4B05-96F9-3D086854FF01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>
          <a:xfrm>
            <a:off x="11714055" y="6446115"/>
            <a:ext cx="208864" cy="213591"/>
          </a:xfrm>
        </p:spPr>
        <p:txBody>
          <a:bodyPr/>
          <a:lstStyle/>
          <a:p>
            <a:fld id="{E4F9EB86-8110-D14E-B8CF-CB8DE250DDC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00594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0811C06E-DA77-4950-B295-7F21FD012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0749A8C-0EC7-412D-9733-94EAD155954A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0" y="0"/>
            <a:ext cx="12192000" cy="1993891"/>
          </a:xfrm>
          <a:solidFill>
            <a:schemeClr val="tx2"/>
          </a:solidFill>
        </p:spPr>
        <p:txBody>
          <a:bodyPr tIns="360000" anchor="t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 noProof="0" dirty="0"/>
              <a:t>Velg et bilde fra imageshop og last det inn her som bakgrunnsbilde.</a:t>
            </a:r>
            <a:br>
              <a:rPr lang="nb-NO" noProof="0" dirty="0"/>
            </a:br>
            <a:r>
              <a:rPr lang="nb-NO" noProof="0" dirty="0"/>
              <a:t>Pass på at det ikke er strukket og i god oppløsning.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9513" y="370846"/>
            <a:ext cx="7283450" cy="1047731"/>
          </a:xfrm>
        </p:spPr>
        <p:txBody>
          <a:bodyPr lIns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Klikk for å redigere tittelstil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A8058C3F-1FA1-454A-8D5C-4FBD507B85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49550" y="1622479"/>
            <a:ext cx="566661" cy="39600"/>
          </a:xfrm>
          <a:solidFill>
            <a:srgbClr val="FF7D0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nb-NO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3C718F-8F58-42A2-9463-9B4E3823B326}"/>
              </a:ext>
            </a:extLst>
          </p:cNvPr>
          <p:cNvSpPr>
            <a:spLocks noGrp="1"/>
          </p:cNvSpPr>
          <p:nvPr>
            <p:ph type="dt" sz="half" idx="36"/>
          </p:nvPr>
        </p:nvSpPr>
        <p:spPr>
          <a:xfrm>
            <a:off x="10533856" y="6446114"/>
            <a:ext cx="926307" cy="213591"/>
          </a:xfrm>
        </p:spPr>
        <p:txBody>
          <a:bodyPr/>
          <a:lstStyle/>
          <a:p>
            <a:fld id="{35ABB039-60FD-4770-B0F9-5E329618E343}" type="datetime1">
              <a:rPr lang="nb-NO" smtClean="0"/>
              <a:t>08.06.2022</a:t>
            </a:fld>
            <a:endParaRPr lang="nb-NO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6F9C2F0-8969-449E-A99C-992F39A18986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810000" y="6447600"/>
            <a:ext cx="5035550" cy="213591"/>
          </a:xfrm>
        </p:spPr>
        <p:txBody>
          <a:bodyPr/>
          <a:lstStyle/>
          <a:p>
            <a:pPr algn="l"/>
            <a:r>
              <a:rPr lang="nb-NO" dirty="0"/>
              <a:t>Sett inn navnet på presentasjonen ved å klikke på Header &amp; </a:t>
            </a:r>
            <a:r>
              <a:rPr lang="nb-NO" dirty="0" err="1"/>
              <a:t>Footer</a:t>
            </a:r>
            <a:r>
              <a:rPr lang="nb-NO" dirty="0"/>
              <a:t> i </a:t>
            </a:r>
            <a:r>
              <a:rPr lang="nb-NO" dirty="0" err="1"/>
              <a:t>Insert</a:t>
            </a:r>
            <a:r>
              <a:rPr lang="nb-NO" dirty="0"/>
              <a:t> fanen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96E98E-5A2A-4B05-96F9-3D086854FF01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>
          <a:xfrm>
            <a:off x="11714055" y="6446115"/>
            <a:ext cx="208864" cy="213591"/>
          </a:xfrm>
        </p:spPr>
        <p:txBody>
          <a:bodyPr/>
          <a:lstStyle/>
          <a:p>
            <a:fld id="{E4F9EB86-8110-D14E-B8CF-CB8DE250DDC0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5A796F2C-11F4-3C4D-99E3-548A6C56A75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449513" y="2384425"/>
            <a:ext cx="7283450" cy="3509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069231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A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3275" y="1739017"/>
            <a:ext cx="10656888" cy="44393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marL="0" indent="0">
              <a:buNone/>
            </a:pPr>
            <a:r>
              <a:rPr lang="nb-NO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…men vær forsiktig så du ikke skriver for langt. Da kan det bli vanskelig å lese. </a:t>
            </a:r>
            <a:br>
              <a:rPr lang="nb-NO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br>
              <a:rPr lang="nb-NO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nb-NO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Du kan lese mer om hvordan man lager gode presentasjoner på </a:t>
            </a:r>
            <a:r>
              <a:rPr lang="nb-NO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Ekko-siden for PowerPoint</a:t>
            </a:r>
            <a:r>
              <a:rPr lang="nb-NO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   </a:t>
            </a:r>
            <a:br>
              <a:rPr lang="nb-NO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br>
              <a:rPr lang="nb-NO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nb-NO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Denne boksen kan inneholde tekst, bilde, tabell, figur m.m.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33856" y="6446114"/>
            <a:ext cx="926307" cy="213591"/>
          </a:xfrm>
        </p:spPr>
        <p:txBody>
          <a:bodyPr/>
          <a:lstStyle/>
          <a:p>
            <a:fld id="{4A86EA54-FC94-4385-9799-65AAE55B92F3}" type="datetime1">
              <a:rPr lang="nb-NO" noProof="0" smtClean="0"/>
              <a:t>08.06.2022</a:t>
            </a:fld>
            <a:endParaRPr lang="nb-NO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/>
              <a:t>Sett inn navnet på presentasjonen ved å klikke på Header &amp; </a:t>
            </a:r>
            <a:r>
              <a:rPr lang="nb-NO" dirty="0" err="1"/>
              <a:t>Footer</a:t>
            </a:r>
            <a:r>
              <a:rPr lang="nb-NO" dirty="0"/>
              <a:t> i </a:t>
            </a:r>
            <a:r>
              <a:rPr lang="nb-NO" dirty="0" err="1"/>
              <a:t>Insert</a:t>
            </a:r>
            <a:r>
              <a:rPr lang="nb-NO" dirty="0"/>
              <a:t> fanen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4055" y="6446115"/>
            <a:ext cx="208864" cy="213591"/>
          </a:xfrm>
        </p:spPr>
        <p:txBody>
          <a:bodyPr/>
          <a:lstStyle/>
          <a:p>
            <a:fld id="{E4F9EB86-8110-D14E-B8CF-CB8DE250DDC0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3440623-1D32-1741-B396-2E9428CC65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284400"/>
            <a:ext cx="10656888" cy="93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/>
            </a:lvl1pPr>
          </a:lstStyle>
          <a:p>
            <a:r>
              <a:rPr lang="nb-NO" dirty="0"/>
              <a:t>Her legger du inn overskrift (ikke mer enn to linjer)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253221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3274" y="1742618"/>
            <a:ext cx="5785923" cy="4432154"/>
          </a:xfrm>
        </p:spPr>
        <p:txBody>
          <a:bodyPr rIns="180000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…men vær forsiktig så du ikke skriver for langt. Da kan det bli vanskelig å lese. </a:t>
            </a:r>
            <a:br>
              <a:rPr lang="nb-NO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br>
              <a:rPr lang="nb-NO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nb-NO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Du kan lese mer om hvordan man lager gode presentasjoner på </a:t>
            </a:r>
            <a:r>
              <a:rPr lang="nb-NO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Ekko-siden for PowerPoint</a:t>
            </a:r>
            <a:r>
              <a:rPr lang="nb-NO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   </a:t>
            </a:r>
            <a:br>
              <a:rPr lang="nb-NO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br>
              <a:rPr lang="nb-NO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nb-NO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Denne boksen kan inneholde tekst, bilde, tabell, figur m.m.</a:t>
            </a:r>
          </a:p>
          <a:p>
            <a:pPr lvl="0"/>
            <a:endParaRPr lang="nb-NO" noProof="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2579E86-9787-4D05-BDCB-26CFCAF667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284400"/>
            <a:ext cx="5785922" cy="93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/>
            </a:lvl1pPr>
          </a:lstStyle>
          <a:p>
            <a:r>
              <a:rPr lang="nb-NO" dirty="0"/>
              <a:t>Overskrift (ikke mer enn to linjer)</a:t>
            </a:r>
            <a:endParaRPr lang="nb-NO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02161-B307-439D-8707-0965628CF07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415784" y="0"/>
            <a:ext cx="4776216" cy="6858000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Denne boksen kan inneholde </a:t>
            </a:r>
            <a:br>
              <a:rPr lang="nb-NO" dirty="0"/>
            </a:br>
            <a:r>
              <a:rPr lang="nb-NO" dirty="0"/>
              <a:t>tekst, bilde, tabell, figur m.m.</a:t>
            </a:r>
          </a:p>
          <a:p>
            <a:endParaRPr lang="nb-NO" dirty="0"/>
          </a:p>
          <a:p>
            <a:r>
              <a:rPr lang="nb-NO" dirty="0"/>
              <a:t>Klikk på ikonet for å legge inn.</a:t>
            </a:r>
          </a:p>
          <a:p>
            <a:r>
              <a:rPr lang="nb-NO" dirty="0"/>
              <a:t>Ønsker du å legge inn bilde fra imageshop kan du bruke knappen for imageshop i menylinjen din</a:t>
            </a:r>
          </a:p>
          <a:p>
            <a:pPr lvl="0"/>
            <a:endParaRPr lang="nb-NO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458F6D-C7C2-4CA0-9207-5C1D4367C46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33856" y="6446114"/>
            <a:ext cx="926307" cy="213591"/>
          </a:xfrm>
        </p:spPr>
        <p:txBody>
          <a:bodyPr/>
          <a:lstStyle/>
          <a:p>
            <a:fld id="{98098A2A-1E3C-4078-95BE-BB2E81A46755}" type="datetime1">
              <a:rPr lang="nb-NO" smtClean="0"/>
              <a:t>08.06.2022</a:t>
            </a:fld>
            <a:endParaRPr lang="nb-NO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622AF5-A8E6-49DF-98F6-469C1EC474E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10000" y="6447600"/>
            <a:ext cx="5035550" cy="213591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Sett inn navnet på presentasjonen ved å klikke på Header &amp; Footer i Insert fanen</a:t>
            </a:r>
            <a:endParaRPr lang="nb-NO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BC8D29-9B85-4136-9810-0FB5AFC054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714055" y="6446115"/>
            <a:ext cx="208864" cy="213591"/>
          </a:xfrm>
        </p:spPr>
        <p:txBody>
          <a:bodyPr/>
          <a:lstStyle/>
          <a:p>
            <a:fld id="{E4F9EB86-8110-D14E-B8CF-CB8DE250DDC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502031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lys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2800" y="1742618"/>
            <a:ext cx="4510800" cy="4432154"/>
          </a:xfrm>
        </p:spPr>
        <p:txBody>
          <a:bodyPr rIns="180000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…men vær forsiktig så du ikke skriver for langt. Da kan det bli vanskelig å lese. </a:t>
            </a:r>
            <a:br>
              <a:rPr lang="nb-NO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br>
              <a:rPr lang="nb-NO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nb-NO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Du kan lese mer om hvordan man lager gode presentasjoner på </a:t>
            </a:r>
            <a:r>
              <a:rPr lang="nb-NO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Ekko-siden for PowerPoint</a:t>
            </a:r>
            <a:r>
              <a:rPr lang="nb-NO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   </a:t>
            </a:r>
            <a:br>
              <a:rPr lang="nb-NO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br>
              <a:rPr lang="nb-NO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nb-NO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Denne boksen kan inneholde tekst, bilde, tabell, figur m.m.</a:t>
            </a:r>
          </a:p>
          <a:p>
            <a:pPr lvl="0"/>
            <a:endParaRPr lang="nb-NO" noProof="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2579E86-9787-4D05-BDCB-26CFCAF667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284400"/>
            <a:ext cx="4528004" cy="93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/>
            </a:lvl1pPr>
          </a:lstStyle>
          <a:p>
            <a:r>
              <a:rPr lang="nb-NO" dirty="0"/>
              <a:t>Overskrift</a:t>
            </a:r>
            <a:endParaRPr lang="nb-NO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02161-B307-439D-8707-0965628CF07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05600" y="0"/>
            <a:ext cx="6085114" cy="6858000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Denne boksen kan inneholde </a:t>
            </a:r>
            <a:br>
              <a:rPr lang="nb-NO" dirty="0"/>
            </a:br>
            <a:r>
              <a:rPr lang="nb-NO" dirty="0"/>
              <a:t>tekst, bilde, tabell, figur m.m.</a:t>
            </a:r>
          </a:p>
          <a:p>
            <a:endParaRPr lang="nb-NO" dirty="0"/>
          </a:p>
          <a:p>
            <a:r>
              <a:rPr lang="nb-NO" dirty="0"/>
              <a:t>Klikk på ikonet for å legge inn.</a:t>
            </a:r>
          </a:p>
          <a:p>
            <a:r>
              <a:rPr lang="nb-NO" dirty="0"/>
              <a:t>Ønsker du å legge inn bilde fra imageshop kan du bruke knappen for imageshop i menylinjen din</a:t>
            </a:r>
          </a:p>
          <a:p>
            <a:pPr lvl="0"/>
            <a:endParaRPr lang="nb-NO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458F6D-C7C2-4CA0-9207-5C1D4367C46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33856" y="6446114"/>
            <a:ext cx="926307" cy="213591"/>
          </a:xfrm>
        </p:spPr>
        <p:txBody>
          <a:bodyPr/>
          <a:lstStyle/>
          <a:p>
            <a:fld id="{98098A2A-1E3C-4078-95BE-BB2E81A46755}" type="datetime1">
              <a:rPr lang="nb-NO" smtClean="0"/>
              <a:t>08.06.2022</a:t>
            </a:fld>
            <a:endParaRPr lang="nb-NO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622AF5-A8E6-49DF-98F6-469C1EC474E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09738" y="6448461"/>
            <a:ext cx="5035550" cy="213591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/>
              <a:t>Sett inn navnet på presentasjonen ved å klikke på Header &amp; </a:t>
            </a:r>
            <a:r>
              <a:rPr lang="nb-NO" dirty="0" err="1"/>
              <a:t>Footer</a:t>
            </a:r>
            <a:r>
              <a:rPr lang="nb-NO" dirty="0"/>
              <a:t> i </a:t>
            </a:r>
            <a:r>
              <a:rPr lang="nb-NO" dirty="0" err="1"/>
              <a:t>Insert</a:t>
            </a:r>
            <a:r>
              <a:rPr lang="nb-NO" dirty="0"/>
              <a:t> fanen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BC8D29-9B85-4136-9810-0FB5AFC054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714055" y="6446115"/>
            <a:ext cx="208864" cy="213591"/>
          </a:xfrm>
        </p:spPr>
        <p:txBody>
          <a:bodyPr/>
          <a:lstStyle/>
          <a:p>
            <a:fld id="{E4F9EB86-8110-D14E-B8CF-CB8DE250DDC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118307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02161-B307-439D-8707-0965628CF07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12254593" cy="6858000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Denne boksen kan inneholde </a:t>
            </a:r>
            <a:br>
              <a:rPr lang="nb-NO" dirty="0"/>
            </a:br>
            <a:r>
              <a:rPr lang="nb-NO" dirty="0"/>
              <a:t>tekst, bilde, tabell, figur m.m.</a:t>
            </a:r>
          </a:p>
          <a:p>
            <a:endParaRPr lang="nb-NO" dirty="0"/>
          </a:p>
          <a:p>
            <a:r>
              <a:rPr lang="nb-NO" dirty="0"/>
              <a:t>Klikk på ikonet for å legge inn.</a:t>
            </a:r>
          </a:p>
          <a:p>
            <a:r>
              <a:rPr lang="nb-NO" dirty="0"/>
              <a:t>Ønsker du å legge inn bilde fra imageshop kan du bruke knappen for imageshop i menylinjen din</a:t>
            </a:r>
          </a:p>
          <a:p>
            <a:pPr lvl="0"/>
            <a:endParaRPr lang="nb-NO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458F6D-C7C2-4CA0-9207-5C1D4367C46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33856" y="6446114"/>
            <a:ext cx="926307" cy="213591"/>
          </a:xfrm>
        </p:spPr>
        <p:txBody>
          <a:bodyPr/>
          <a:lstStyle/>
          <a:p>
            <a:fld id="{98098A2A-1E3C-4078-95BE-BB2E81A46755}" type="datetime1">
              <a:rPr lang="nb-NO" smtClean="0"/>
              <a:t>08.06.2022</a:t>
            </a:fld>
            <a:endParaRPr lang="nb-NO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622AF5-A8E6-49DF-98F6-469C1EC474E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/>
              <a:t>Sett inn navnet på presentasjonen ved å klikke på Header &amp; </a:t>
            </a:r>
            <a:r>
              <a:rPr lang="nb-NO" dirty="0" err="1"/>
              <a:t>Footer</a:t>
            </a:r>
            <a:r>
              <a:rPr lang="nb-NO" dirty="0"/>
              <a:t> i </a:t>
            </a:r>
            <a:r>
              <a:rPr lang="nb-NO" dirty="0" err="1"/>
              <a:t>Insert</a:t>
            </a:r>
            <a:r>
              <a:rPr lang="nb-NO" dirty="0"/>
              <a:t> fanen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BC8D29-9B85-4136-9810-0FB5AFC054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714055" y="6446115"/>
            <a:ext cx="208864" cy="213591"/>
          </a:xfrm>
        </p:spPr>
        <p:txBody>
          <a:bodyPr/>
          <a:lstStyle/>
          <a:p>
            <a:fld id="{E4F9EB86-8110-D14E-B8CF-CB8DE250DDC0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894A61-26C7-4494-A668-8930E916D9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786" y="6093670"/>
            <a:ext cx="727603" cy="71275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566358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lys #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33856" y="6446114"/>
            <a:ext cx="926307" cy="213591"/>
          </a:xfrm>
        </p:spPr>
        <p:txBody>
          <a:bodyPr/>
          <a:lstStyle/>
          <a:p>
            <a:fld id="{4A86EA54-FC94-4385-9799-65AAE55B92F3}" type="datetime1">
              <a:rPr lang="nb-NO" noProof="0" smtClean="0"/>
              <a:t>08.06.2022</a:t>
            </a:fld>
            <a:endParaRPr lang="nb-NO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/>
              <a:t>Sett inn navnet på presentasjonen ved å klikke på Header &amp; </a:t>
            </a:r>
            <a:r>
              <a:rPr lang="nb-NO" dirty="0" err="1"/>
              <a:t>Footer</a:t>
            </a:r>
            <a:r>
              <a:rPr lang="nb-NO" dirty="0"/>
              <a:t> i </a:t>
            </a:r>
            <a:r>
              <a:rPr lang="nb-NO" dirty="0" err="1"/>
              <a:t>Insert</a:t>
            </a:r>
            <a:r>
              <a:rPr lang="nb-NO" dirty="0"/>
              <a:t> fanen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4055" y="6446115"/>
            <a:ext cx="208864" cy="213591"/>
          </a:xfrm>
        </p:spPr>
        <p:txBody>
          <a:bodyPr/>
          <a:lstStyle/>
          <a:p>
            <a:fld id="{E4F9EB86-8110-D14E-B8CF-CB8DE250DDC0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3440623-1D32-1741-B396-2E9428CC65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284400"/>
            <a:ext cx="10656888" cy="93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/>
            </a:lvl1pPr>
          </a:lstStyle>
          <a:p>
            <a:r>
              <a:rPr lang="nb-NO" dirty="0"/>
              <a:t>Her legger du inn overskrift (ikke mer enn to linjer)</a:t>
            </a:r>
            <a:endParaRPr lang="nb-NO" noProof="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50A36D1-EEA6-4EB3-80AD-0DEBE5AC545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264" y="1764792"/>
            <a:ext cx="10586557" cy="4334763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Denne boksen kan inneholde </a:t>
            </a:r>
            <a:br>
              <a:rPr lang="nb-NO" dirty="0"/>
            </a:br>
            <a:r>
              <a:rPr lang="nb-NO" dirty="0"/>
              <a:t>tekst, bilde, tabell, figur m.m.</a:t>
            </a:r>
          </a:p>
          <a:p>
            <a:endParaRPr lang="nb-NO" dirty="0"/>
          </a:p>
          <a:p>
            <a:r>
              <a:rPr lang="nb-NO" dirty="0"/>
              <a:t>Klikk på ikonet for å legge inn.</a:t>
            </a:r>
          </a:p>
          <a:p>
            <a:r>
              <a:rPr lang="nb-NO" dirty="0"/>
              <a:t>Ønsker du å legge inn bilde fra imageshop kan du bruke knappen for imageshop i menylinjen din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759962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lys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33856" y="6446114"/>
            <a:ext cx="926307" cy="213591"/>
          </a:xfrm>
        </p:spPr>
        <p:txBody>
          <a:bodyPr/>
          <a:lstStyle/>
          <a:p>
            <a:fld id="{4A86EA54-FC94-4385-9799-65AAE55B92F3}" type="datetime1">
              <a:rPr lang="nb-NO" noProof="0" smtClean="0"/>
              <a:t>08.06.2022</a:t>
            </a:fld>
            <a:endParaRPr lang="nb-NO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/>
              <a:t>Sett inn navnet på presentasjonen ved å klikke på Header &amp; </a:t>
            </a:r>
            <a:r>
              <a:rPr lang="nb-NO" dirty="0" err="1"/>
              <a:t>Footer</a:t>
            </a:r>
            <a:r>
              <a:rPr lang="nb-NO" dirty="0"/>
              <a:t> i </a:t>
            </a:r>
            <a:r>
              <a:rPr lang="nb-NO" dirty="0" err="1"/>
              <a:t>Insert</a:t>
            </a:r>
            <a:r>
              <a:rPr lang="nb-NO" dirty="0"/>
              <a:t> fanen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4055" y="6446115"/>
            <a:ext cx="208864" cy="213591"/>
          </a:xfrm>
        </p:spPr>
        <p:txBody>
          <a:bodyPr/>
          <a:lstStyle/>
          <a:p>
            <a:fld id="{E4F9EB86-8110-D14E-B8CF-CB8DE250DDC0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3440623-1D32-1741-B396-2E9428CC65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284400"/>
            <a:ext cx="10656888" cy="93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/>
            </a:lvl1pPr>
          </a:lstStyle>
          <a:p>
            <a:r>
              <a:rPr lang="nb-NO" dirty="0"/>
              <a:t>Her legger du inn overskrift (ikke mer enn to linjer)</a:t>
            </a:r>
            <a:endParaRPr lang="nb-NO" noProof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249F4CD-FF61-4C75-9E07-C861926D338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3274" y="1764792"/>
            <a:ext cx="4911725" cy="4334763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Denne boksen kan inneholde </a:t>
            </a:r>
            <a:br>
              <a:rPr lang="nb-NO" dirty="0"/>
            </a:br>
            <a:r>
              <a:rPr lang="nb-NO" dirty="0"/>
              <a:t>tekst, bilde, tabell, figur m.m.</a:t>
            </a:r>
          </a:p>
          <a:p>
            <a:endParaRPr lang="nb-NO" dirty="0"/>
          </a:p>
          <a:p>
            <a:r>
              <a:rPr lang="nb-NO" dirty="0"/>
              <a:t>Klikk på ikonet for å legge inn.</a:t>
            </a:r>
          </a:p>
          <a:p>
            <a:r>
              <a:rPr lang="nb-NO" dirty="0"/>
              <a:t>Ønsker du å legge inn bilde fra imageshop kan du bruke knappen for imageshop i menylinjen din</a:t>
            </a:r>
          </a:p>
          <a:p>
            <a:pPr lvl="0"/>
            <a:endParaRPr lang="nb-NO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50A36D1-EEA6-4EB3-80AD-0DEBE5AC545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83096" y="1764792"/>
            <a:ext cx="4911725" cy="4334763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Denne boksen kan inneholde </a:t>
            </a:r>
            <a:br>
              <a:rPr lang="nb-NO" dirty="0"/>
            </a:br>
            <a:r>
              <a:rPr lang="nb-NO" dirty="0"/>
              <a:t>tekst, bilde, tabell, figur m.m.</a:t>
            </a:r>
          </a:p>
          <a:p>
            <a:endParaRPr lang="nb-NO" dirty="0"/>
          </a:p>
          <a:p>
            <a:r>
              <a:rPr lang="nb-NO" dirty="0"/>
              <a:t>Klikk på ikonet for å legge inn.</a:t>
            </a:r>
          </a:p>
          <a:p>
            <a:r>
              <a:rPr lang="nb-NO" dirty="0"/>
              <a:t>Ønsker du å legge inn bilde fra imageshop kan du bruke knappen for imageshop i menylinjen din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666260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lys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33856" y="6446114"/>
            <a:ext cx="926307" cy="213591"/>
          </a:xfrm>
        </p:spPr>
        <p:txBody>
          <a:bodyPr/>
          <a:lstStyle/>
          <a:p>
            <a:fld id="{4A86EA54-FC94-4385-9799-65AAE55B92F3}" type="datetime1">
              <a:rPr lang="nb-NO" noProof="0" smtClean="0"/>
              <a:t>08.06.2022</a:t>
            </a:fld>
            <a:endParaRPr lang="nb-NO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dirty="0"/>
              <a:t>Sett inn navnet på presentasjonen ved å klikke på Header &amp; </a:t>
            </a:r>
            <a:r>
              <a:rPr lang="nb-NO" dirty="0" err="1"/>
              <a:t>Footer</a:t>
            </a:r>
            <a:r>
              <a:rPr lang="nb-NO" dirty="0"/>
              <a:t> i </a:t>
            </a:r>
            <a:r>
              <a:rPr lang="nb-NO" dirty="0" err="1"/>
              <a:t>Insert</a:t>
            </a:r>
            <a:r>
              <a:rPr lang="nb-NO" dirty="0"/>
              <a:t> fanen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4055" y="6446115"/>
            <a:ext cx="208864" cy="213591"/>
          </a:xfrm>
        </p:spPr>
        <p:txBody>
          <a:bodyPr/>
          <a:lstStyle/>
          <a:p>
            <a:fld id="{E4F9EB86-8110-D14E-B8CF-CB8DE250DDC0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249F4CD-FF61-4C75-9E07-C861926D338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3274" y="786384"/>
            <a:ext cx="4911725" cy="5313171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Denne boksen kan inneholde </a:t>
            </a:r>
            <a:br>
              <a:rPr lang="nb-NO" dirty="0"/>
            </a:br>
            <a:r>
              <a:rPr lang="nb-NO" dirty="0"/>
              <a:t>tekst, bilde, tabell, figur m.m.</a:t>
            </a:r>
          </a:p>
          <a:p>
            <a:endParaRPr lang="nb-NO" dirty="0"/>
          </a:p>
          <a:p>
            <a:r>
              <a:rPr lang="nb-NO" dirty="0"/>
              <a:t>Klikk på ikonet for å legge inn.</a:t>
            </a:r>
          </a:p>
          <a:p>
            <a:r>
              <a:rPr lang="nb-NO" dirty="0"/>
              <a:t>Ønsker du å legge inn bilde fra imageshop kan du bruke knappen for imageshop i menylinjen din</a:t>
            </a:r>
          </a:p>
          <a:p>
            <a:pPr lvl="0"/>
            <a:endParaRPr lang="nb-NO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50A36D1-EEA6-4EB3-80AD-0DEBE5AC545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83096" y="786384"/>
            <a:ext cx="4911725" cy="5313171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Denne boksen kan inneholde </a:t>
            </a:r>
            <a:br>
              <a:rPr lang="nb-NO" dirty="0"/>
            </a:br>
            <a:r>
              <a:rPr lang="nb-NO" dirty="0"/>
              <a:t>tekst, bilde, tabell, figur m.m.</a:t>
            </a:r>
          </a:p>
          <a:p>
            <a:endParaRPr lang="nb-NO" dirty="0"/>
          </a:p>
          <a:p>
            <a:r>
              <a:rPr lang="nb-NO" dirty="0"/>
              <a:t>Klikk på ikonet for å legge inn.</a:t>
            </a:r>
          </a:p>
          <a:p>
            <a:r>
              <a:rPr lang="nb-NO" dirty="0"/>
              <a:t>Ønsker du å legge inn bilde fra imageshop kan du bruke knappen for imageshop i menylinjen din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00743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794989-7371-40F1-9BF8-3A3D60F9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978A8A-DC1B-445E-A3CB-98D2608E3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99651B5-6B30-4B97-8E41-D2059A163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1589AD5-BB79-4473-AB20-F08224CC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1997E76-2B35-4124-B044-61C9A9644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3B654C0-7EF2-4FC8-A9A0-88BA10BC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88532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A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33856" y="6446114"/>
            <a:ext cx="926307" cy="213591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4A86EA54-FC94-4385-9799-65AAE55B92F3}" type="datetime1">
              <a:rPr lang="nb-NO" smtClean="0"/>
              <a:pPr/>
              <a:t>08.06.2022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 algn="l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nb-NO" dirty="0"/>
              <a:t>Sett inn navnet på presentasjonen ved å klikke på Header &amp; </a:t>
            </a:r>
            <a:r>
              <a:rPr lang="nb-NO" dirty="0" err="1"/>
              <a:t>Footer</a:t>
            </a:r>
            <a:r>
              <a:rPr lang="nb-NO" dirty="0"/>
              <a:t> i </a:t>
            </a:r>
            <a:r>
              <a:rPr lang="nb-NO" dirty="0" err="1"/>
              <a:t>Insert</a:t>
            </a:r>
            <a:r>
              <a:rPr lang="nb-NO" dirty="0"/>
              <a:t> fanen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4055" y="6446115"/>
            <a:ext cx="208864" cy="213591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3440623-1D32-1741-B396-2E9428CC65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284400"/>
            <a:ext cx="10656888" cy="93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Her legger du inn overskrift (ikke mer enn to linjer)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564244-3C4C-4159-8448-34C2D0785B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1739017"/>
            <a:ext cx="10656888" cy="443935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2709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2579E86-9787-4D05-BDCB-26CFCAF667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284400"/>
            <a:ext cx="5785922" cy="93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Overskrift (ikke mer enn to linjer)</a:t>
            </a:r>
            <a:endParaRPr lang="nb-NO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02161-B307-439D-8707-0965628CF07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415784" y="0"/>
            <a:ext cx="4776216" cy="6858000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Denne boksen kan inneholde </a:t>
            </a:r>
            <a:br>
              <a:rPr lang="nb-NO" dirty="0"/>
            </a:br>
            <a:r>
              <a:rPr lang="nb-NO" dirty="0"/>
              <a:t>tekst, bilde, tabell, figur m.m.</a:t>
            </a:r>
          </a:p>
          <a:p>
            <a:endParaRPr lang="nb-NO" dirty="0"/>
          </a:p>
          <a:p>
            <a:r>
              <a:rPr lang="nb-NO" dirty="0"/>
              <a:t>Klikk på ikonet for å legge inn.</a:t>
            </a:r>
          </a:p>
          <a:p>
            <a:r>
              <a:rPr lang="nb-NO" dirty="0"/>
              <a:t>Ønsker du å legge inn bilde fra imageshop kan du bruke knappen for imageshop i menylinjen din</a:t>
            </a:r>
          </a:p>
          <a:p>
            <a:pPr lvl="0"/>
            <a:endParaRPr lang="nb-NO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458F6D-C7C2-4CA0-9207-5C1D4367C46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33856" y="6446114"/>
            <a:ext cx="926307" cy="213591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8098A2A-1E3C-4078-95BE-BB2E81A46755}" type="datetime1">
              <a:rPr lang="nb-NO" smtClean="0"/>
              <a:pPr/>
              <a:t>08.06.2022</a:t>
            </a:fld>
            <a:endParaRPr lang="nb-NO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622AF5-A8E6-49DF-98F6-469C1EC474E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 algn="l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nb-NO" dirty="0"/>
              <a:t>Sett inn navnet på presentasjonen ved å klikke på Header &amp; </a:t>
            </a:r>
            <a:r>
              <a:rPr lang="nb-NO" dirty="0" err="1"/>
              <a:t>Footer</a:t>
            </a:r>
            <a:r>
              <a:rPr lang="nb-NO" dirty="0"/>
              <a:t> i </a:t>
            </a:r>
            <a:r>
              <a:rPr lang="nb-NO" dirty="0" err="1"/>
              <a:t>Insert</a:t>
            </a:r>
            <a:r>
              <a:rPr lang="nb-NO" dirty="0"/>
              <a:t> fanen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BC8D29-9B85-4136-9810-0FB5AFC054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714055" y="6446115"/>
            <a:ext cx="208864" cy="213591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E2733B-6815-4DCD-99C3-CF2A590CD3F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3275" y="1742618"/>
            <a:ext cx="5785923" cy="4432154"/>
          </a:xfrm>
          <a:prstGeom prst="rect">
            <a:avLst/>
          </a:prstGeom>
        </p:spPr>
        <p:txBody>
          <a:bodyPr lIns="0" tIns="0" rIns="180000" b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0619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mørk #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2579E86-9787-4D05-BDCB-26CFCAF667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800" y="284400"/>
            <a:ext cx="4510800" cy="93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Overskrift</a:t>
            </a:r>
            <a:endParaRPr lang="nb-NO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02161-B307-439D-8707-0965628CF07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05601" y="0"/>
            <a:ext cx="6086400" cy="6858000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Denne boksen kan inneholde </a:t>
            </a:r>
            <a:br>
              <a:rPr lang="nb-NO" dirty="0"/>
            </a:br>
            <a:r>
              <a:rPr lang="nb-NO" dirty="0"/>
              <a:t>tekst, bilde, tabell, figur m.m.</a:t>
            </a:r>
          </a:p>
          <a:p>
            <a:endParaRPr lang="nb-NO" dirty="0"/>
          </a:p>
          <a:p>
            <a:r>
              <a:rPr lang="nb-NO" dirty="0"/>
              <a:t>Klikk på ikonet for å legge inn.</a:t>
            </a:r>
          </a:p>
          <a:p>
            <a:r>
              <a:rPr lang="nb-NO" dirty="0"/>
              <a:t>Ønsker du å legge inn bilde fra imageshop kan du bruke knappen for imageshop i menylinjen din</a:t>
            </a:r>
          </a:p>
          <a:p>
            <a:pPr lvl="0"/>
            <a:endParaRPr lang="nb-NO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458F6D-C7C2-4CA0-9207-5C1D4367C46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33856" y="6446114"/>
            <a:ext cx="926307" cy="213591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8098A2A-1E3C-4078-95BE-BB2E81A46755}" type="datetime1">
              <a:rPr lang="nb-NO" smtClean="0"/>
              <a:pPr/>
              <a:t>08.06.2022</a:t>
            </a:fld>
            <a:endParaRPr lang="nb-NO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622AF5-A8E6-49DF-98F6-469C1EC474E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 algn="l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nb-NO" dirty="0"/>
              <a:t>Sett inn navnet på presentasjonen ved å klikke på Header &amp; </a:t>
            </a:r>
            <a:r>
              <a:rPr lang="nb-NO" dirty="0" err="1"/>
              <a:t>Footer</a:t>
            </a:r>
            <a:r>
              <a:rPr lang="nb-NO" dirty="0"/>
              <a:t> i </a:t>
            </a:r>
            <a:r>
              <a:rPr lang="nb-NO" dirty="0" err="1"/>
              <a:t>Insert</a:t>
            </a:r>
            <a:r>
              <a:rPr lang="nb-NO" dirty="0"/>
              <a:t> fanen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BC8D29-9B85-4136-9810-0FB5AFC054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714055" y="6446115"/>
            <a:ext cx="208864" cy="213591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E305A3-7D89-47F4-8FBE-D52D2219E7E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3274" y="1742618"/>
            <a:ext cx="4510800" cy="4432154"/>
          </a:xfrm>
          <a:prstGeom prst="rect">
            <a:avLst/>
          </a:prstGeom>
        </p:spPr>
        <p:txBody>
          <a:bodyPr lIns="0" tIns="0" rIns="180000" b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3769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02161-B307-439D-8707-0965628CF07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3274" y="795718"/>
            <a:ext cx="10598913" cy="5303837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Denne boksen kan inneholde </a:t>
            </a:r>
            <a:br>
              <a:rPr lang="nb-NO" dirty="0"/>
            </a:br>
            <a:r>
              <a:rPr lang="nb-NO" dirty="0"/>
              <a:t>tekst, bilde, tabell, figur m.m.</a:t>
            </a:r>
          </a:p>
          <a:p>
            <a:endParaRPr lang="nb-NO" dirty="0"/>
          </a:p>
          <a:p>
            <a:r>
              <a:rPr lang="nb-NO" dirty="0"/>
              <a:t>Klikk på ikonet for å legge inn.</a:t>
            </a:r>
          </a:p>
          <a:p>
            <a:r>
              <a:rPr lang="nb-NO" dirty="0"/>
              <a:t>Ønsker du å legge inn bilde fra imageshop kan du bruke knappen for imageshop i menylinjen din</a:t>
            </a:r>
          </a:p>
          <a:p>
            <a:pPr lvl="0"/>
            <a:endParaRPr lang="nb-NO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458F6D-C7C2-4CA0-9207-5C1D4367C46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33856" y="6446114"/>
            <a:ext cx="926307" cy="213591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8098A2A-1E3C-4078-95BE-BB2E81A46755}" type="datetime1">
              <a:rPr lang="nb-NO" smtClean="0"/>
              <a:pPr/>
              <a:t>08.06.2022</a:t>
            </a:fld>
            <a:endParaRPr lang="nb-NO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622AF5-A8E6-49DF-98F6-469C1EC474E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 algn="l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nb-NO" dirty="0"/>
              <a:t>Sett inn navnet på presentasjonen ved å klikke på Header &amp; </a:t>
            </a:r>
            <a:r>
              <a:rPr lang="nb-NO" dirty="0" err="1"/>
              <a:t>Footer</a:t>
            </a:r>
            <a:r>
              <a:rPr lang="nb-NO" dirty="0"/>
              <a:t> i </a:t>
            </a:r>
            <a:r>
              <a:rPr lang="nb-NO" dirty="0" err="1"/>
              <a:t>Insert</a:t>
            </a:r>
            <a:r>
              <a:rPr lang="nb-NO" dirty="0"/>
              <a:t> fanen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BC8D29-9B85-4136-9810-0FB5AFC054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714055" y="6446115"/>
            <a:ext cx="208864" cy="213591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517351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ørk #2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33856" y="6446114"/>
            <a:ext cx="926307" cy="213591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4A86EA54-FC94-4385-9799-65AAE55B92F3}" type="datetime1">
              <a:rPr lang="nb-NO" smtClean="0"/>
              <a:pPr/>
              <a:t>08.06.2022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 algn="l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nb-NO" dirty="0"/>
              <a:t>Sett inn navnet på presentasjonen ved å klikke på Header &amp; </a:t>
            </a:r>
            <a:r>
              <a:rPr lang="nb-NO" dirty="0" err="1"/>
              <a:t>Footer</a:t>
            </a:r>
            <a:r>
              <a:rPr lang="nb-NO" dirty="0"/>
              <a:t> i </a:t>
            </a:r>
            <a:r>
              <a:rPr lang="nb-NO" dirty="0" err="1"/>
              <a:t>Insert</a:t>
            </a:r>
            <a:r>
              <a:rPr lang="nb-NO" dirty="0"/>
              <a:t> fanen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4055" y="6446115"/>
            <a:ext cx="208864" cy="213591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3440623-1D32-1741-B396-2E9428CC65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284400"/>
            <a:ext cx="10656888" cy="93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Her legger du inn overskrift (ikke mer enn to linjer)</a:t>
            </a:r>
            <a:endParaRPr lang="nb-NO" noProof="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50A36D1-EEA6-4EB3-80AD-0DEBE5AC545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264" y="1764792"/>
            <a:ext cx="10586557" cy="4334763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Denne boksen kan inneholde </a:t>
            </a:r>
            <a:br>
              <a:rPr lang="nb-NO" dirty="0"/>
            </a:br>
            <a:r>
              <a:rPr lang="nb-NO" dirty="0"/>
              <a:t>tekst, bilde, tabell, figur m.m.</a:t>
            </a:r>
          </a:p>
          <a:p>
            <a:endParaRPr lang="nb-NO" dirty="0"/>
          </a:p>
          <a:p>
            <a:r>
              <a:rPr lang="nb-NO" dirty="0"/>
              <a:t>Klikk på ikonet for å legge inn.</a:t>
            </a:r>
          </a:p>
          <a:p>
            <a:r>
              <a:rPr lang="nb-NO" dirty="0"/>
              <a:t>Ønsker du å legge inn bilde fra imageshop kan du bruke knappen for imageshop i menylinjen din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808600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ørk #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33856" y="6446114"/>
            <a:ext cx="926307" cy="213591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4A86EA54-FC94-4385-9799-65AAE55B92F3}" type="datetime1">
              <a:rPr lang="nb-NO" smtClean="0"/>
              <a:pPr/>
              <a:t>08.06.2022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 algn="l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nb-NO" dirty="0"/>
              <a:t>Sett inn navnet på presentasjonen ved å klikke på Header &amp; </a:t>
            </a:r>
            <a:r>
              <a:rPr lang="nb-NO" dirty="0" err="1"/>
              <a:t>Footer</a:t>
            </a:r>
            <a:r>
              <a:rPr lang="nb-NO" dirty="0"/>
              <a:t> i </a:t>
            </a:r>
            <a:r>
              <a:rPr lang="nb-NO" dirty="0" err="1"/>
              <a:t>Insert</a:t>
            </a:r>
            <a:r>
              <a:rPr lang="nb-NO" dirty="0"/>
              <a:t> fanen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4055" y="6446115"/>
            <a:ext cx="208864" cy="213591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3440623-1D32-1741-B396-2E9428CC65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284400"/>
            <a:ext cx="10656888" cy="93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Her legger du inn overskrift (ikke mer enn to linjer)</a:t>
            </a:r>
            <a:endParaRPr lang="nb-NO" noProof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249F4CD-FF61-4C75-9E07-C861926D338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3274" y="1764792"/>
            <a:ext cx="4911725" cy="4334763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Denne boksen kan inneholde </a:t>
            </a:r>
            <a:br>
              <a:rPr lang="nb-NO" dirty="0"/>
            </a:br>
            <a:r>
              <a:rPr lang="nb-NO" dirty="0"/>
              <a:t>tekst, bilde, tabell, figur m.m.</a:t>
            </a:r>
          </a:p>
          <a:p>
            <a:endParaRPr lang="nb-NO" dirty="0"/>
          </a:p>
          <a:p>
            <a:r>
              <a:rPr lang="nb-NO" dirty="0"/>
              <a:t>Klikk på ikonet for å legge inn.</a:t>
            </a:r>
          </a:p>
          <a:p>
            <a:r>
              <a:rPr lang="nb-NO" dirty="0"/>
              <a:t>Ønsker du å legge inn bilde fra imageshop kan du bruke knappen for imageshop i menylinjen din</a:t>
            </a:r>
          </a:p>
          <a:p>
            <a:pPr lvl="0"/>
            <a:endParaRPr lang="nb-NO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50A36D1-EEA6-4EB3-80AD-0DEBE5AC545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83096" y="1764792"/>
            <a:ext cx="4911725" cy="4334763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Denne boksen kan inneholde </a:t>
            </a:r>
            <a:br>
              <a:rPr lang="nb-NO" dirty="0"/>
            </a:br>
            <a:r>
              <a:rPr lang="nb-NO" dirty="0"/>
              <a:t>tekst, bilde, tabell, figur m.m.</a:t>
            </a:r>
          </a:p>
          <a:p>
            <a:endParaRPr lang="nb-NO" dirty="0"/>
          </a:p>
          <a:p>
            <a:r>
              <a:rPr lang="nb-NO" dirty="0"/>
              <a:t>Klikk på ikonet for å legge inn.</a:t>
            </a:r>
          </a:p>
          <a:p>
            <a:r>
              <a:rPr lang="nb-NO" dirty="0"/>
              <a:t>Ønsker du å legge inn bilde fra imageshop kan du bruke knappen for imageshop i menylinjen din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698570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ørk #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33856" y="6446114"/>
            <a:ext cx="926307" cy="213591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4A86EA54-FC94-4385-9799-65AAE55B92F3}" type="datetime1">
              <a:rPr lang="nb-NO" smtClean="0"/>
              <a:pPr/>
              <a:t>08.06.2022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0000" y="6448461"/>
            <a:ext cx="5035550" cy="213591"/>
          </a:xfrm>
        </p:spPr>
        <p:txBody>
          <a:bodyPr/>
          <a:lstStyle>
            <a:lvl1pPr algn="l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nb-NO" dirty="0"/>
              <a:t>Sett inn navnet på presentasjonen ved å klikke på Header &amp; </a:t>
            </a:r>
            <a:r>
              <a:rPr lang="nb-NO" dirty="0" err="1"/>
              <a:t>Footer</a:t>
            </a:r>
            <a:r>
              <a:rPr lang="nb-NO" dirty="0"/>
              <a:t> i </a:t>
            </a:r>
            <a:r>
              <a:rPr lang="nb-NO" dirty="0" err="1"/>
              <a:t>Insert</a:t>
            </a:r>
            <a:r>
              <a:rPr lang="nb-NO" dirty="0"/>
              <a:t> fanen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4055" y="6446115"/>
            <a:ext cx="208864" cy="213591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249F4CD-FF61-4C75-9E07-C861926D338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3274" y="786384"/>
            <a:ext cx="4911725" cy="5313171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Denne boksen kan inneholde </a:t>
            </a:r>
            <a:br>
              <a:rPr lang="nb-NO" dirty="0"/>
            </a:br>
            <a:r>
              <a:rPr lang="nb-NO" dirty="0"/>
              <a:t>tekst, bilde, tabell, figur m.m.</a:t>
            </a:r>
          </a:p>
          <a:p>
            <a:endParaRPr lang="nb-NO" dirty="0"/>
          </a:p>
          <a:p>
            <a:r>
              <a:rPr lang="nb-NO" dirty="0"/>
              <a:t>Klikk på ikonet for å legge inn.</a:t>
            </a:r>
          </a:p>
          <a:p>
            <a:r>
              <a:rPr lang="nb-NO" dirty="0"/>
              <a:t>Ønsker du å legge inn bilde fra imageshop kan du bruke knappen for imageshop i menylinjen din</a:t>
            </a:r>
          </a:p>
          <a:p>
            <a:pPr lvl="0"/>
            <a:endParaRPr lang="nb-NO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50A36D1-EEA6-4EB3-80AD-0DEBE5AC545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83096" y="786384"/>
            <a:ext cx="4911725" cy="5313171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Denne boksen kan inneholde </a:t>
            </a:r>
            <a:br>
              <a:rPr lang="nb-NO" dirty="0"/>
            </a:br>
            <a:r>
              <a:rPr lang="nb-NO" dirty="0"/>
              <a:t>tekst, bilde, tabell, figur m.m.</a:t>
            </a:r>
          </a:p>
          <a:p>
            <a:endParaRPr lang="nb-NO" dirty="0"/>
          </a:p>
          <a:p>
            <a:r>
              <a:rPr lang="nb-NO" dirty="0"/>
              <a:t>Klikk på ikonet for å legge inn.</a:t>
            </a:r>
          </a:p>
          <a:p>
            <a:r>
              <a:rPr lang="nb-NO" dirty="0"/>
              <a:t>Ønsker du å legge inn bilde fra imageshop kan du bruke knappen for imageshop i menylinjen din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515890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3EEE86A0-F8D8-47D0-A344-8623D142EF3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858000"/>
          </a:xfrm>
        </p:spPr>
        <p:txBody>
          <a:bodyPr tIns="144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br>
              <a:rPr lang="nb-NO" noProof="0" dirty="0"/>
            </a:br>
            <a:r>
              <a:rPr lang="nb-NO" noProof="0" dirty="0"/>
              <a:t>Legg inn bakgrunnsbilde ved å klikke på ikonet for imageshop i menylinjen din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b-NO" noProof="0" dirty="0"/>
              <a:t>Pass på at ikke bildet er stort nok til dette formatet.</a:t>
            </a:r>
          </a:p>
          <a:p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3274" y="1418492"/>
            <a:ext cx="6689636" cy="2327231"/>
          </a:xfrm>
        </p:spPr>
        <p:txBody>
          <a:bodyPr lIns="0" rIns="0" anchor="b">
            <a:noAutofit/>
          </a:bodyPr>
          <a:lstStyle>
            <a:lvl1pPr algn="l">
              <a:defRPr sz="4200" b="0">
                <a:solidFill>
                  <a:srgbClr val="1C4459"/>
                </a:solidFill>
              </a:defRPr>
            </a:lvl1pPr>
          </a:lstStyle>
          <a:p>
            <a:r>
              <a:rPr lang="nb-NO" noProof="0" dirty="0"/>
              <a:t>Dette er en kapittelside som skal brukes til å dele opp presentasjonen</a:t>
            </a:r>
          </a:p>
        </p:txBody>
      </p:sp>
      <p:sp>
        <p:nvSpPr>
          <p:cNvPr id="11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AF0A54D9-641B-9D4C-B195-5CE042766D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6285297"/>
            <a:ext cx="4032250" cy="233899"/>
          </a:xfrm>
        </p:spPr>
        <p:txBody>
          <a:bodyPr lIns="0" r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# konferansenavn</a:t>
            </a:r>
          </a:p>
        </p:txBody>
      </p:sp>
      <p:sp>
        <p:nvSpPr>
          <p:cNvPr id="13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D37A39C0-1D28-6744-AAED-EDCE25A74A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6092789"/>
            <a:ext cx="4032250" cy="233899"/>
          </a:xfrm>
        </p:spPr>
        <p:txBody>
          <a:bodyPr lIns="0" r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@</a:t>
            </a:r>
            <a:r>
              <a:rPr lang="nb-NO" noProof="0" dirty="0" err="1"/>
              <a:t>forskningsradet</a:t>
            </a:r>
            <a:endParaRPr lang="nb-NO" noProof="0" dirty="0"/>
          </a:p>
        </p:txBody>
      </p:sp>
      <p:sp>
        <p:nvSpPr>
          <p:cNvPr id="14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0784858A-0BD2-8C47-83CC-F86C943CDE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900283"/>
            <a:ext cx="4032250" cy="233899"/>
          </a:xfrm>
        </p:spPr>
        <p:txBody>
          <a:bodyPr lIns="0" r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@hovedtaler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CCBE7F-0AF6-41F4-A578-3E57EFFC72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276" y="4081963"/>
            <a:ext cx="566661" cy="39600"/>
          </a:xfrm>
          <a:solidFill>
            <a:srgbClr val="FF7D0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nb-NO" dirty="0"/>
          </a:p>
        </p:txBody>
      </p:sp>
      <p:sp>
        <p:nvSpPr>
          <p:cNvPr id="26" name="Rectangle 25">
            <a:hlinkClick r:id="rId2"/>
            <a:extLst>
              <a:ext uri="{FF2B5EF4-FFF2-40B4-BE49-F238E27FC236}">
                <a16:creationId xmlns:a16="http://schemas.microsoft.com/office/drawing/2014/main" id="{B4A63789-B3A9-4930-8454-9B2942B8E36E}"/>
              </a:ext>
            </a:extLst>
          </p:cNvPr>
          <p:cNvSpPr/>
          <p:nvPr userDrawn="1"/>
        </p:nvSpPr>
        <p:spPr>
          <a:xfrm>
            <a:off x="5181600" y="5303520"/>
            <a:ext cx="1013460" cy="213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ctangle 40">
            <a:hlinkClick r:id="rId2"/>
            <a:extLst>
              <a:ext uri="{FF2B5EF4-FFF2-40B4-BE49-F238E27FC236}">
                <a16:creationId xmlns:a16="http://schemas.microsoft.com/office/drawing/2014/main" id="{7E737280-2AC5-4B41-82C2-AAC8DD04B5CD}"/>
              </a:ext>
            </a:extLst>
          </p:cNvPr>
          <p:cNvSpPr/>
          <p:nvPr userDrawn="1"/>
        </p:nvSpPr>
        <p:spPr>
          <a:xfrm>
            <a:off x="8350665" y="6348733"/>
            <a:ext cx="3476715" cy="233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2A829E-490F-44BB-BA80-3749A5021D7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3274" y="4303469"/>
            <a:ext cx="5890337" cy="1364706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A1BE321-E276-4A57-B6A2-E284DC5956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6633" y="6271984"/>
            <a:ext cx="3816477" cy="370846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2F9346A-8982-41DC-9B41-3D683B7A98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2876" y="151519"/>
            <a:ext cx="2458561" cy="7092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1944860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34">
            <a:extLst>
              <a:ext uri="{FF2B5EF4-FFF2-40B4-BE49-F238E27FC236}">
                <a16:creationId xmlns:a16="http://schemas.microsoft.com/office/drawing/2014/main" id="{81B999C4-0B7A-477F-BF3D-F17D5B79F3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br>
              <a:rPr lang="nb-NO" noProof="0" dirty="0"/>
            </a:br>
            <a:br>
              <a:rPr lang="nb-NO" noProof="0" dirty="0"/>
            </a:br>
            <a:r>
              <a:rPr lang="nb-NO" noProof="0" dirty="0"/>
              <a:t>Velg et bilde fra imageshop og last det inn her som bakgrunnsbilde.</a:t>
            </a:r>
            <a:br>
              <a:rPr lang="nb-NO" noProof="0" dirty="0"/>
            </a:br>
            <a:r>
              <a:rPr lang="nb-NO" noProof="0" dirty="0"/>
              <a:t>Pass på at det ikke er strukket og i god oppløsning.</a:t>
            </a:r>
          </a:p>
          <a:p>
            <a:endParaRPr lang="nb-NO" dirty="0"/>
          </a:p>
        </p:txBody>
      </p:sp>
      <p:sp>
        <p:nvSpPr>
          <p:cNvPr id="40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B21E21BE-0864-1942-8BAC-61464D663A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4932282"/>
            <a:ext cx="4032250" cy="233899"/>
          </a:xfrm>
        </p:spPr>
        <p:txBody>
          <a:bodyPr lIns="0" r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# konferansenavn</a:t>
            </a:r>
          </a:p>
        </p:txBody>
      </p:sp>
      <p:sp>
        <p:nvSpPr>
          <p:cNvPr id="41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F5FA5B39-E22E-BE44-8736-DE5F458E37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75" y="4702724"/>
            <a:ext cx="4032250" cy="233899"/>
          </a:xfrm>
        </p:spPr>
        <p:txBody>
          <a:bodyPr lIns="0" r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</a:t>
            </a:r>
            <a:r>
              <a:rPr lang="nb-NO" noProof="0" dirty="0" err="1"/>
              <a:t>forskningsradet</a:t>
            </a:r>
            <a:endParaRPr lang="nb-NO" noProof="0" dirty="0"/>
          </a:p>
        </p:txBody>
      </p:sp>
      <p:sp>
        <p:nvSpPr>
          <p:cNvPr id="42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60ADA7FC-3CAD-F84C-9BF6-27C42A96DE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75" y="4540087"/>
            <a:ext cx="4032249" cy="192505"/>
          </a:xfrm>
        </p:spPr>
        <p:txBody>
          <a:bodyPr lIns="0" r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@hovedtaler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83A6A7-AA69-42C0-B6DD-8A8DE0135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794" y="2524397"/>
            <a:ext cx="10656888" cy="1635125"/>
          </a:xfrm>
        </p:spPr>
        <p:txBody>
          <a:bodyPr anchor="ctr"/>
          <a:lstStyle>
            <a:lvl1pPr algn="ctr">
              <a:lnSpc>
                <a:spcPct val="100000"/>
              </a:lnSpc>
              <a:defRPr sz="420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1C4D80-94B1-4808-AE25-D8C6182DBC3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46136" y="6178731"/>
            <a:ext cx="5900824" cy="30856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CDAE10F-4D88-4228-9B1A-145908FA9A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17841" y="6215974"/>
            <a:ext cx="7275057" cy="297011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6C20B73F-D108-4932-9223-0F45AEA92A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12669" y="4227112"/>
            <a:ext cx="566661" cy="39600"/>
          </a:xfrm>
          <a:solidFill>
            <a:srgbClr val="FF7D0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E72A3-0B15-4EC0-B2D0-FCC7FCC609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5438" y="5745142"/>
            <a:ext cx="1459706" cy="488971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EA4C246-E08E-460C-ACE1-EEA1A8EF04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2876" y="151519"/>
            <a:ext cx="2458561" cy="7092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50808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831637" y="3933057"/>
            <a:ext cx="8736971" cy="1104999"/>
          </a:xfrm>
        </p:spPr>
        <p:txBody>
          <a:bodyPr/>
          <a:lstStyle>
            <a:lvl1pPr>
              <a:defRPr sz="3600">
                <a:solidFill>
                  <a:schemeClr val="tx2">
                    <a:lumMod val="75000"/>
                  </a:schemeClr>
                </a:solidFill>
                <a:latin typeface="+mj-lt"/>
                <a:cs typeface="Lucida Sans Unicode" panose="020B0602030504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023659" y="5179640"/>
            <a:ext cx="8534400" cy="55361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784299" y="6309321"/>
            <a:ext cx="2844800" cy="365125"/>
          </a:xfrm>
        </p:spPr>
        <p:txBody>
          <a:bodyPr/>
          <a:lstStyle/>
          <a:p>
            <a:fld id="{C41077EB-A693-46C5-AE51-3958D1582F7E}" type="datetime1">
              <a:rPr lang="nb-NO" smtClean="0"/>
              <a:t>08.06.2022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927648" y="6309321"/>
            <a:ext cx="5781013" cy="365125"/>
          </a:xfrm>
        </p:spPr>
        <p:txBody>
          <a:bodyPr/>
          <a:lstStyle/>
          <a:p>
            <a:r>
              <a:rPr lang="nb-NO" dirty="0"/>
              <a:t>www.act-ccs.eu</a:t>
            </a:r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3887755" y="5085184"/>
            <a:ext cx="653372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 userDrawn="1"/>
        </p:nvCxnSpPr>
        <p:spPr>
          <a:xfrm>
            <a:off x="3887754" y="4005064"/>
            <a:ext cx="653372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74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1DA2FC-826C-4289-A428-BFCC10B3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A5251C3-234B-448F-A911-7A860C9CA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814D49D-9E6F-44F1-9691-32A95992D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ACAE1F-6365-4D9B-BB7B-A3E887190F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A24B141-D7A9-48D3-A820-167BD669D1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E0E2BF9-7946-4E5F-89AA-81EE17C13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D3582E7-090A-433A-BD05-5F350139A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3D260DE-C3EE-442C-8C98-C472A9E51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96353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2" y="980728"/>
            <a:ext cx="10972800" cy="85496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916832"/>
            <a:ext cx="10972800" cy="3888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688288" y="6448252"/>
            <a:ext cx="1212619" cy="293117"/>
          </a:xfrm>
        </p:spPr>
        <p:txBody>
          <a:bodyPr/>
          <a:lstStyle/>
          <a:p>
            <a:pPr algn="r"/>
            <a:fld id="{33910B9E-08CA-4CFD-A246-45A052157BDA}" type="datetime1">
              <a:rPr lang="nb-NO" smtClean="0"/>
              <a:t>08.06.2022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751851" y="6093297"/>
            <a:ext cx="5108939" cy="293117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 dirty="0"/>
              <a:t>www.act-ccs.eu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751851" y="6453336"/>
            <a:ext cx="3900917" cy="288032"/>
          </a:xfrm>
        </p:spPr>
        <p:txBody>
          <a:bodyPr/>
          <a:lstStyle/>
          <a:p>
            <a:fld id="{93789BF0-9E5B-4CF2-9D73-835008B6892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8629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688288" y="6448252"/>
            <a:ext cx="1212619" cy="293117"/>
          </a:xfrm>
        </p:spPr>
        <p:txBody>
          <a:bodyPr/>
          <a:lstStyle/>
          <a:p>
            <a:pPr algn="r"/>
            <a:fld id="{558BFBD4-B8F3-41DC-B503-6337C2BC275E}" type="datetime1">
              <a:rPr lang="nb-NO" smtClean="0"/>
              <a:t>08.06.2022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751851" y="6093297"/>
            <a:ext cx="5108939" cy="293117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 dirty="0"/>
              <a:t>www.act-ccs.eu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751851" y="6453336"/>
            <a:ext cx="3900917" cy="288032"/>
          </a:xfrm>
        </p:spPr>
        <p:txBody>
          <a:bodyPr/>
          <a:lstStyle/>
          <a:p>
            <a:fld id="{93789BF0-9E5B-4CF2-9D73-835008B6892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964369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2" y="908720"/>
            <a:ext cx="10972800" cy="78296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4011" y="1772816"/>
            <a:ext cx="5384800" cy="4176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2011" y="1772816"/>
            <a:ext cx="5384800" cy="4176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688288" y="6448252"/>
            <a:ext cx="1212619" cy="293117"/>
          </a:xfrm>
        </p:spPr>
        <p:txBody>
          <a:bodyPr/>
          <a:lstStyle/>
          <a:p>
            <a:pPr algn="r"/>
            <a:fld id="{E50FC732-15C2-44B1-B17C-48585B9C30B4}" type="datetime1">
              <a:rPr lang="nb-NO" smtClean="0"/>
              <a:t>08.06.2022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751851" y="6093297"/>
            <a:ext cx="5108939" cy="293117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 dirty="0"/>
              <a:t>www.act-ccs.eu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751851" y="6453336"/>
            <a:ext cx="3900917" cy="288032"/>
          </a:xfrm>
        </p:spPr>
        <p:txBody>
          <a:bodyPr/>
          <a:lstStyle/>
          <a:p>
            <a:fld id="{93789BF0-9E5B-4CF2-9D73-835008B6892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26511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2" y="1052736"/>
            <a:ext cx="10972800" cy="576064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392" y="1700808"/>
            <a:ext cx="5386917" cy="5760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348880"/>
            <a:ext cx="5386917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07160" y="1700807"/>
            <a:ext cx="5389033" cy="57606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348880"/>
            <a:ext cx="5389033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688288" y="6448252"/>
            <a:ext cx="1212619" cy="293117"/>
          </a:xfrm>
        </p:spPr>
        <p:txBody>
          <a:bodyPr/>
          <a:lstStyle/>
          <a:p>
            <a:pPr algn="r"/>
            <a:fld id="{A448B3E7-DD24-42E9-BD0C-DDEE9D2A43B4}" type="datetime1">
              <a:rPr lang="nb-NO" smtClean="0"/>
              <a:t>08.06.2022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751851" y="6093297"/>
            <a:ext cx="5108939" cy="293117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 dirty="0"/>
              <a:t>www.act-ccs.eu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751851" y="6453336"/>
            <a:ext cx="3900917" cy="288032"/>
          </a:xfrm>
        </p:spPr>
        <p:txBody>
          <a:bodyPr/>
          <a:lstStyle/>
          <a:p>
            <a:fld id="{93789BF0-9E5B-4CF2-9D73-835008B6892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69269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2" y="105273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688288" y="6448252"/>
            <a:ext cx="1212619" cy="293117"/>
          </a:xfrm>
        </p:spPr>
        <p:txBody>
          <a:bodyPr/>
          <a:lstStyle/>
          <a:p>
            <a:pPr algn="r"/>
            <a:fld id="{E0CAAE4C-B088-4636-981C-7B27A64F2068}" type="datetime1">
              <a:rPr lang="nb-NO" smtClean="0"/>
              <a:t>08.06.2022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751851" y="6093297"/>
            <a:ext cx="5108939" cy="293117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 dirty="0"/>
              <a:t>www.act-ccs.eu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751851" y="6453336"/>
            <a:ext cx="3900917" cy="288032"/>
          </a:xfrm>
        </p:spPr>
        <p:txBody>
          <a:bodyPr/>
          <a:lstStyle/>
          <a:p>
            <a:fld id="{93789BF0-9E5B-4CF2-9D73-835008B6892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47255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688288" y="6448252"/>
            <a:ext cx="1212619" cy="293117"/>
          </a:xfrm>
        </p:spPr>
        <p:txBody>
          <a:bodyPr/>
          <a:lstStyle/>
          <a:p>
            <a:pPr algn="r"/>
            <a:fld id="{20BCD061-39B3-4F14-849B-6B443AED2E26}" type="datetime1">
              <a:rPr lang="nb-NO" smtClean="0"/>
              <a:t>08.06.2022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751851" y="6093297"/>
            <a:ext cx="5108939" cy="293117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 dirty="0"/>
              <a:t>www.act-ccs.eu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751851" y="6453336"/>
            <a:ext cx="3900917" cy="288032"/>
          </a:xfrm>
        </p:spPr>
        <p:txBody>
          <a:bodyPr/>
          <a:lstStyle/>
          <a:p>
            <a:fld id="{93789BF0-9E5B-4CF2-9D73-835008B6892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50015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831637" y="3933057"/>
            <a:ext cx="8736971" cy="1104999"/>
          </a:xfrm>
        </p:spPr>
        <p:txBody>
          <a:bodyPr/>
          <a:lstStyle>
            <a:lvl1pPr>
              <a:defRPr sz="3600">
                <a:solidFill>
                  <a:schemeClr val="tx2">
                    <a:lumMod val="75000"/>
                  </a:schemeClr>
                </a:solidFill>
                <a:latin typeface="+mj-lt"/>
                <a:cs typeface="Lucida Sans Unicode" panose="020B0602030504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023659" y="5179640"/>
            <a:ext cx="8534400" cy="55361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784299" y="6309321"/>
            <a:ext cx="2844800" cy="365125"/>
          </a:xfrm>
        </p:spPr>
        <p:txBody>
          <a:bodyPr/>
          <a:lstStyle/>
          <a:p>
            <a:fld id="{C41077EB-A693-46C5-AE51-3958D1582F7E}" type="datetime1">
              <a:rPr lang="nb-NO" smtClean="0"/>
              <a:t>08.06.2022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927648" y="6309321"/>
            <a:ext cx="5781013" cy="365125"/>
          </a:xfrm>
        </p:spPr>
        <p:txBody>
          <a:bodyPr/>
          <a:lstStyle/>
          <a:p>
            <a:r>
              <a:rPr lang="nb-NO" dirty="0"/>
              <a:t>www.act-ccs.eu</a:t>
            </a:r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3887755" y="5085184"/>
            <a:ext cx="653372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 userDrawn="1"/>
        </p:nvCxnSpPr>
        <p:spPr>
          <a:xfrm>
            <a:off x="3887754" y="4005064"/>
            <a:ext cx="653372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5500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2" y="980728"/>
            <a:ext cx="10972800" cy="85496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916832"/>
            <a:ext cx="10972800" cy="3888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688288" y="6448252"/>
            <a:ext cx="1212619" cy="293117"/>
          </a:xfrm>
        </p:spPr>
        <p:txBody>
          <a:bodyPr/>
          <a:lstStyle/>
          <a:p>
            <a:pPr algn="r"/>
            <a:fld id="{33910B9E-08CA-4CFD-A246-45A052157BDA}" type="datetime1">
              <a:rPr lang="nb-NO" smtClean="0"/>
              <a:t>08.06.2022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751851" y="6093297"/>
            <a:ext cx="5108939" cy="293117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 dirty="0"/>
              <a:t>www.act-ccs.eu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751851" y="6453336"/>
            <a:ext cx="3900917" cy="288032"/>
          </a:xfrm>
        </p:spPr>
        <p:txBody>
          <a:bodyPr/>
          <a:lstStyle/>
          <a:p>
            <a:fld id="{93789BF0-9E5B-4CF2-9D73-835008B6892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13540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688288" y="6448252"/>
            <a:ext cx="1212619" cy="293117"/>
          </a:xfrm>
        </p:spPr>
        <p:txBody>
          <a:bodyPr/>
          <a:lstStyle/>
          <a:p>
            <a:pPr algn="r"/>
            <a:fld id="{558BFBD4-B8F3-41DC-B503-6337C2BC275E}" type="datetime1">
              <a:rPr lang="nb-NO" smtClean="0"/>
              <a:t>08.06.2022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751851" y="6093297"/>
            <a:ext cx="5108939" cy="293117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 dirty="0"/>
              <a:t>www.act-ccs.eu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751851" y="6453336"/>
            <a:ext cx="3900917" cy="288032"/>
          </a:xfrm>
        </p:spPr>
        <p:txBody>
          <a:bodyPr/>
          <a:lstStyle/>
          <a:p>
            <a:fld id="{93789BF0-9E5B-4CF2-9D73-835008B6892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53299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2" y="908720"/>
            <a:ext cx="10972800" cy="78296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4011" y="1772816"/>
            <a:ext cx="5384800" cy="4176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2011" y="1772816"/>
            <a:ext cx="5384800" cy="4176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688288" y="6448252"/>
            <a:ext cx="1212619" cy="293117"/>
          </a:xfrm>
        </p:spPr>
        <p:txBody>
          <a:bodyPr/>
          <a:lstStyle/>
          <a:p>
            <a:pPr algn="r"/>
            <a:fld id="{E50FC732-15C2-44B1-B17C-48585B9C30B4}" type="datetime1">
              <a:rPr lang="nb-NO" smtClean="0"/>
              <a:t>08.06.2022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751851" y="6093297"/>
            <a:ext cx="5108939" cy="293117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 dirty="0"/>
              <a:t>www.act-ccs.eu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751851" y="6453336"/>
            <a:ext cx="3900917" cy="288032"/>
          </a:xfrm>
        </p:spPr>
        <p:txBody>
          <a:bodyPr/>
          <a:lstStyle/>
          <a:p>
            <a:fld id="{93789BF0-9E5B-4CF2-9D73-835008B6892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261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7DA59C-78AA-4E28-8369-5A16B8E58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F6BF485-74C3-4F94-B23D-6CBBAE01C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4E48373-ABBB-4EB3-BD8B-46C3B0E0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AAAFB2C-167E-4F0C-B46F-C47AA122D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31057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2" y="1052736"/>
            <a:ext cx="10972800" cy="576064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392" y="1700808"/>
            <a:ext cx="5386917" cy="5760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348880"/>
            <a:ext cx="5386917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07160" y="1700807"/>
            <a:ext cx="5389033" cy="57606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348880"/>
            <a:ext cx="5389033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688288" y="6448252"/>
            <a:ext cx="1212619" cy="293117"/>
          </a:xfrm>
        </p:spPr>
        <p:txBody>
          <a:bodyPr/>
          <a:lstStyle/>
          <a:p>
            <a:pPr algn="r"/>
            <a:fld id="{A448B3E7-DD24-42E9-BD0C-DDEE9D2A43B4}" type="datetime1">
              <a:rPr lang="nb-NO" smtClean="0"/>
              <a:t>08.06.2022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751851" y="6093297"/>
            <a:ext cx="5108939" cy="293117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 dirty="0"/>
              <a:t>www.act-ccs.eu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751851" y="6453336"/>
            <a:ext cx="3900917" cy="288032"/>
          </a:xfrm>
        </p:spPr>
        <p:txBody>
          <a:bodyPr/>
          <a:lstStyle/>
          <a:p>
            <a:fld id="{93789BF0-9E5B-4CF2-9D73-835008B6892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19141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2" y="105273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688288" y="6448252"/>
            <a:ext cx="1212619" cy="293117"/>
          </a:xfrm>
        </p:spPr>
        <p:txBody>
          <a:bodyPr/>
          <a:lstStyle/>
          <a:p>
            <a:pPr algn="r"/>
            <a:fld id="{E0CAAE4C-B088-4636-981C-7B27A64F2068}" type="datetime1">
              <a:rPr lang="nb-NO" smtClean="0"/>
              <a:t>08.06.2022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751851" y="6093297"/>
            <a:ext cx="5108939" cy="293117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 dirty="0"/>
              <a:t>www.act-ccs.eu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751851" y="6453336"/>
            <a:ext cx="3900917" cy="288032"/>
          </a:xfrm>
        </p:spPr>
        <p:txBody>
          <a:bodyPr/>
          <a:lstStyle/>
          <a:p>
            <a:fld id="{93789BF0-9E5B-4CF2-9D73-835008B6892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23839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688288" y="6448252"/>
            <a:ext cx="1212619" cy="293117"/>
          </a:xfrm>
        </p:spPr>
        <p:txBody>
          <a:bodyPr/>
          <a:lstStyle/>
          <a:p>
            <a:pPr algn="r"/>
            <a:fld id="{20BCD061-39B3-4F14-849B-6B443AED2E26}" type="datetime1">
              <a:rPr lang="nb-NO" smtClean="0"/>
              <a:t>08.06.2022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751851" y="6093297"/>
            <a:ext cx="5108939" cy="293117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 dirty="0"/>
              <a:t>www.act-ccs.eu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751851" y="6453336"/>
            <a:ext cx="3900917" cy="288032"/>
          </a:xfrm>
        </p:spPr>
        <p:txBody>
          <a:bodyPr/>
          <a:lstStyle/>
          <a:p>
            <a:fld id="{93789BF0-9E5B-4CF2-9D73-835008B6892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40611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831637" y="3933057"/>
            <a:ext cx="8736971" cy="1104999"/>
          </a:xfrm>
        </p:spPr>
        <p:txBody>
          <a:bodyPr/>
          <a:lstStyle>
            <a:lvl1pPr>
              <a:defRPr sz="3600">
                <a:solidFill>
                  <a:schemeClr val="tx2">
                    <a:lumMod val="75000"/>
                  </a:schemeClr>
                </a:solidFill>
                <a:latin typeface="+mj-lt"/>
                <a:cs typeface="Lucida Sans Unicode" panose="020B0602030504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023659" y="5179640"/>
            <a:ext cx="8534400" cy="55361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784299" y="6309321"/>
            <a:ext cx="2844800" cy="365125"/>
          </a:xfrm>
        </p:spPr>
        <p:txBody>
          <a:bodyPr/>
          <a:lstStyle/>
          <a:p>
            <a:fld id="{C41077EB-A693-46C5-AE51-3958D1582F7E}" type="datetime1">
              <a:rPr lang="nb-NO" smtClean="0"/>
              <a:t>08.06.2022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927648" y="6309321"/>
            <a:ext cx="5781013" cy="365125"/>
          </a:xfrm>
        </p:spPr>
        <p:txBody>
          <a:bodyPr/>
          <a:lstStyle/>
          <a:p>
            <a:r>
              <a:rPr lang="nb-NO" dirty="0"/>
              <a:t>www.act-ccs.eu</a:t>
            </a:r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3887755" y="5085184"/>
            <a:ext cx="653372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 userDrawn="1"/>
        </p:nvCxnSpPr>
        <p:spPr>
          <a:xfrm>
            <a:off x="3887754" y="4005064"/>
            <a:ext cx="653372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8721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2" y="980728"/>
            <a:ext cx="10972800" cy="85496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916832"/>
            <a:ext cx="10972800" cy="3888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688288" y="6448252"/>
            <a:ext cx="1212619" cy="293117"/>
          </a:xfrm>
        </p:spPr>
        <p:txBody>
          <a:bodyPr/>
          <a:lstStyle/>
          <a:p>
            <a:pPr algn="r"/>
            <a:fld id="{33910B9E-08CA-4CFD-A246-45A052157BDA}" type="datetime1">
              <a:rPr lang="nb-NO" smtClean="0"/>
              <a:t>08.06.2022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751851" y="6093297"/>
            <a:ext cx="5108939" cy="293117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 dirty="0"/>
              <a:t>www.act-ccs.eu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751851" y="6453336"/>
            <a:ext cx="3900917" cy="288032"/>
          </a:xfrm>
        </p:spPr>
        <p:txBody>
          <a:bodyPr/>
          <a:lstStyle/>
          <a:p>
            <a:fld id="{93789BF0-9E5B-4CF2-9D73-835008B6892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26432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688288" y="6448252"/>
            <a:ext cx="1212619" cy="293117"/>
          </a:xfrm>
        </p:spPr>
        <p:txBody>
          <a:bodyPr/>
          <a:lstStyle/>
          <a:p>
            <a:pPr algn="r"/>
            <a:fld id="{558BFBD4-B8F3-41DC-B503-6337C2BC275E}" type="datetime1">
              <a:rPr lang="nb-NO" smtClean="0"/>
              <a:t>08.06.2022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751851" y="6093297"/>
            <a:ext cx="5108939" cy="293117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 dirty="0"/>
              <a:t>www.act-ccs.eu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751851" y="6453336"/>
            <a:ext cx="3900917" cy="288032"/>
          </a:xfrm>
        </p:spPr>
        <p:txBody>
          <a:bodyPr/>
          <a:lstStyle/>
          <a:p>
            <a:fld id="{93789BF0-9E5B-4CF2-9D73-835008B6892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3535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2" y="908720"/>
            <a:ext cx="10972800" cy="78296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4011" y="1772816"/>
            <a:ext cx="5384800" cy="4176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2011" y="1772816"/>
            <a:ext cx="5384800" cy="4176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688288" y="6448252"/>
            <a:ext cx="1212619" cy="293117"/>
          </a:xfrm>
        </p:spPr>
        <p:txBody>
          <a:bodyPr/>
          <a:lstStyle/>
          <a:p>
            <a:pPr algn="r"/>
            <a:fld id="{E50FC732-15C2-44B1-B17C-48585B9C30B4}" type="datetime1">
              <a:rPr lang="nb-NO" smtClean="0"/>
              <a:t>08.06.2022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751851" y="6093297"/>
            <a:ext cx="5108939" cy="293117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 dirty="0"/>
              <a:t>www.act-ccs.eu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751851" y="6453336"/>
            <a:ext cx="3900917" cy="288032"/>
          </a:xfrm>
        </p:spPr>
        <p:txBody>
          <a:bodyPr/>
          <a:lstStyle/>
          <a:p>
            <a:fld id="{93789BF0-9E5B-4CF2-9D73-835008B6892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25511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2" y="1052736"/>
            <a:ext cx="10972800" cy="576064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392" y="1700808"/>
            <a:ext cx="5386917" cy="5760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348880"/>
            <a:ext cx="5386917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07160" y="1700807"/>
            <a:ext cx="5389033" cy="57606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348880"/>
            <a:ext cx="5389033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688288" y="6448252"/>
            <a:ext cx="1212619" cy="293117"/>
          </a:xfrm>
        </p:spPr>
        <p:txBody>
          <a:bodyPr/>
          <a:lstStyle/>
          <a:p>
            <a:pPr algn="r"/>
            <a:fld id="{A448B3E7-DD24-42E9-BD0C-DDEE9D2A43B4}" type="datetime1">
              <a:rPr lang="nb-NO" smtClean="0"/>
              <a:t>08.06.2022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751851" y="6093297"/>
            <a:ext cx="5108939" cy="293117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 dirty="0"/>
              <a:t>www.act-ccs.eu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751851" y="6453336"/>
            <a:ext cx="3900917" cy="288032"/>
          </a:xfrm>
        </p:spPr>
        <p:txBody>
          <a:bodyPr/>
          <a:lstStyle/>
          <a:p>
            <a:fld id="{93789BF0-9E5B-4CF2-9D73-835008B6892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148872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2" y="105273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688288" y="6448252"/>
            <a:ext cx="1212619" cy="293117"/>
          </a:xfrm>
        </p:spPr>
        <p:txBody>
          <a:bodyPr/>
          <a:lstStyle/>
          <a:p>
            <a:pPr algn="r"/>
            <a:fld id="{E0CAAE4C-B088-4636-981C-7B27A64F2068}" type="datetime1">
              <a:rPr lang="nb-NO" smtClean="0"/>
              <a:t>08.06.2022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751851" y="6093297"/>
            <a:ext cx="5108939" cy="293117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 dirty="0"/>
              <a:t>www.act-ccs.eu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751851" y="6453336"/>
            <a:ext cx="3900917" cy="288032"/>
          </a:xfrm>
        </p:spPr>
        <p:txBody>
          <a:bodyPr/>
          <a:lstStyle/>
          <a:p>
            <a:fld id="{93789BF0-9E5B-4CF2-9D73-835008B6892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92680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688288" y="6448252"/>
            <a:ext cx="1212619" cy="293117"/>
          </a:xfrm>
        </p:spPr>
        <p:txBody>
          <a:bodyPr/>
          <a:lstStyle/>
          <a:p>
            <a:pPr algn="r"/>
            <a:fld id="{20BCD061-39B3-4F14-849B-6B443AED2E26}" type="datetime1">
              <a:rPr lang="nb-NO" smtClean="0"/>
              <a:t>08.06.2022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751851" y="6093297"/>
            <a:ext cx="5108939" cy="293117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 dirty="0"/>
              <a:t>www.act-ccs.eu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751851" y="6453336"/>
            <a:ext cx="3900917" cy="288032"/>
          </a:xfrm>
        </p:spPr>
        <p:txBody>
          <a:bodyPr/>
          <a:lstStyle/>
          <a:p>
            <a:fld id="{93789BF0-9E5B-4CF2-9D73-835008B6892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468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1C36CBE-B65E-4D06-8D99-8754B178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D6713D5-F76F-41FB-9E39-36BC40F70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39AED43-3D6D-422A-B83F-FB5374211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77449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D499419-C831-E140-8C03-18B50FC63B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E27F5F96-66FE-A048-B8B9-80A1B552ACC8}"/>
              </a:ext>
            </a:extLst>
          </p:cNvPr>
          <p:cNvSpPr/>
          <p:nvPr userDrawn="1"/>
        </p:nvSpPr>
        <p:spPr>
          <a:xfrm rot="16200000">
            <a:off x="2666999" y="-2678498"/>
            <a:ext cx="6858000" cy="12191999"/>
          </a:xfrm>
          <a:prstGeom prst="rect">
            <a:avLst/>
          </a:prstGeom>
          <a:gradFill>
            <a:gsLst>
              <a:gs pos="73000">
                <a:srgbClr val="5F7B8A">
                  <a:alpha val="0"/>
                </a:srgbClr>
              </a:gs>
              <a:gs pos="0">
                <a:srgbClr val="5F7B8A">
                  <a:alpha val="0"/>
                </a:srgbClr>
              </a:gs>
              <a:gs pos="100000">
                <a:schemeClr val="tx2">
                  <a:alpha val="83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276" y="1418494"/>
            <a:ext cx="5292725" cy="2327231"/>
          </a:xfrm>
        </p:spPr>
        <p:txBody>
          <a:bodyPr lIns="0" rIns="0" anchor="b">
            <a:noAutofit/>
          </a:bodyPr>
          <a:lstStyle>
            <a:lvl1pPr algn="l">
              <a:defRPr sz="3150" b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276" y="4303471"/>
            <a:ext cx="5292725" cy="989499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1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AF0A54D9-641B-9D4C-B195-5CE042766D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6285299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# konferansenavn</a:t>
            </a:r>
          </a:p>
        </p:txBody>
      </p:sp>
      <p:sp>
        <p:nvSpPr>
          <p:cNvPr id="13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D37A39C0-1D28-6744-AAED-EDCE25A74A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6092791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</a:t>
            </a:r>
            <a:r>
              <a:rPr lang="nb-NO" noProof="0" dirty="0" err="1"/>
              <a:t>forskningsradet</a:t>
            </a:r>
            <a:endParaRPr lang="nb-NO" noProof="0" dirty="0"/>
          </a:p>
        </p:txBody>
      </p:sp>
      <p:sp>
        <p:nvSpPr>
          <p:cNvPr id="14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0784858A-0BD2-8C47-83CC-F86C943CDE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900285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@hovedtaler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C77EF0E9-8DC9-F946-844F-3675AA7F66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7" y="151519"/>
            <a:ext cx="2458561" cy="709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998D52D-49AC-4BAC-ADA3-A97307B3CEC8}"/>
              </a:ext>
            </a:extLst>
          </p:cNvPr>
          <p:cNvSpPr txBox="1">
            <a:spLocks/>
          </p:cNvSpPr>
          <p:nvPr userDrawn="1"/>
        </p:nvSpPr>
        <p:spPr>
          <a:xfrm>
            <a:off x="7505701" y="6325030"/>
            <a:ext cx="4314825" cy="4445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lang="nb-NO" sz="1200" b="1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050" b="1" dirty="0">
                <a:solidFill>
                  <a:schemeClr val="bg1"/>
                </a:solidFill>
              </a:rPr>
              <a:t>FORSKNING FOR INNOVASJON </a:t>
            </a:r>
            <a:r>
              <a:rPr lang="nb-NO" sz="1050" dirty="0">
                <a:solidFill>
                  <a:schemeClr val="bg1"/>
                </a:solidFill>
              </a:rPr>
              <a:t>OG BÆREKRAFT</a:t>
            </a:r>
          </a:p>
        </p:txBody>
      </p:sp>
    </p:spTree>
    <p:extLst>
      <p:ext uri="{BB962C8B-B14F-4D97-AF65-F5344CB8AC3E}">
        <p14:creationId xmlns:p14="http://schemas.microsoft.com/office/powerpoint/2010/main" val="3492647369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A38B7021-E606-2F4D-8611-EF630042BE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276" y="1418494"/>
            <a:ext cx="5292725" cy="2327231"/>
          </a:xfrm>
        </p:spPr>
        <p:txBody>
          <a:bodyPr lIns="0" rIns="0" anchor="b">
            <a:noAutofit/>
          </a:bodyPr>
          <a:lstStyle>
            <a:lvl1pPr algn="l">
              <a:defRPr sz="3150" b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276" y="4303471"/>
            <a:ext cx="5292725" cy="989499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2ABE6B-D7FA-4066-A69B-625214BD593A}"/>
              </a:ext>
            </a:extLst>
          </p:cNvPr>
          <p:cNvSpPr/>
          <p:nvPr userDrawn="1"/>
        </p:nvSpPr>
        <p:spPr>
          <a:xfrm>
            <a:off x="803276" y="4081963"/>
            <a:ext cx="566661" cy="3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9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9E4E11CA-F6F1-8D47-9D82-6A287DD1B6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6300289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# konferansenavn</a:t>
            </a:r>
          </a:p>
        </p:txBody>
      </p:sp>
      <p:sp>
        <p:nvSpPr>
          <p:cNvPr id="20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5BCAEE14-41D4-9D4D-9AC2-7A146AC1E0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6100286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</a:t>
            </a:r>
            <a:r>
              <a:rPr lang="nb-NO" noProof="0" dirty="0" err="1"/>
              <a:t>forskningsradet</a:t>
            </a:r>
            <a:endParaRPr lang="nb-NO" noProof="0" dirty="0"/>
          </a:p>
        </p:txBody>
      </p:sp>
      <p:sp>
        <p:nvSpPr>
          <p:cNvPr id="21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E7FD1232-A6CE-2E4A-B0A8-790B09F8A9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900285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@hovedtaler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957CC02-6F5C-AC4C-9988-5E59FC933309}"/>
              </a:ext>
            </a:extLst>
          </p:cNvPr>
          <p:cNvSpPr txBox="1">
            <a:spLocks/>
          </p:cNvSpPr>
          <p:nvPr userDrawn="1"/>
        </p:nvSpPr>
        <p:spPr>
          <a:xfrm>
            <a:off x="7505701" y="6325030"/>
            <a:ext cx="4314825" cy="4445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lang="nb-NO" sz="1200" b="1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050" b="1" dirty="0">
                <a:solidFill>
                  <a:schemeClr val="bg1"/>
                </a:solidFill>
              </a:rPr>
              <a:t>FORSKNING FOR INNOVASJON </a:t>
            </a:r>
            <a:r>
              <a:rPr lang="nb-NO" sz="1050" dirty="0">
                <a:solidFill>
                  <a:schemeClr val="bg1"/>
                </a:solidFill>
              </a:rPr>
              <a:t>OG BÆREKRAFT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55727D5B-F7E7-5046-85B5-A95E254D65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7" y="151519"/>
            <a:ext cx="2458561" cy="7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45843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il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1B8F754F-3046-2145-9AB4-6BD14DB0BA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276" y="1418494"/>
            <a:ext cx="5292725" cy="2327231"/>
          </a:xfrm>
        </p:spPr>
        <p:txBody>
          <a:bodyPr lIns="0" rIns="0" anchor="b">
            <a:noAutofit/>
          </a:bodyPr>
          <a:lstStyle>
            <a:lvl1pPr algn="l">
              <a:defRPr sz="3150" b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276" y="4303471"/>
            <a:ext cx="5292725" cy="989499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03A85C-0539-4522-88A1-F8CD507F6A16}"/>
              </a:ext>
            </a:extLst>
          </p:cNvPr>
          <p:cNvSpPr/>
          <p:nvPr userDrawn="1"/>
        </p:nvSpPr>
        <p:spPr>
          <a:xfrm>
            <a:off x="803276" y="4081963"/>
            <a:ext cx="566661" cy="3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8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D6DC8418-3312-3045-81B8-9C6CB4FCC3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6300289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# konferansenavn</a:t>
            </a:r>
          </a:p>
        </p:txBody>
      </p:sp>
      <p:sp>
        <p:nvSpPr>
          <p:cNvPr id="19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087F93FB-C62C-A24A-BB5E-F572BBBCC9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6100286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</a:t>
            </a:r>
            <a:r>
              <a:rPr lang="nb-NO" noProof="0" dirty="0" err="1"/>
              <a:t>forskningsradet</a:t>
            </a:r>
            <a:endParaRPr lang="nb-NO" noProof="0" dirty="0"/>
          </a:p>
        </p:txBody>
      </p:sp>
      <p:sp>
        <p:nvSpPr>
          <p:cNvPr id="20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F2BACD3E-21E4-344C-B3CA-99561DC4AD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900285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@hovedtaler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23DCA48-97AD-3F49-AEA2-5FAE499EB29D}"/>
              </a:ext>
            </a:extLst>
          </p:cNvPr>
          <p:cNvSpPr txBox="1">
            <a:spLocks/>
          </p:cNvSpPr>
          <p:nvPr userDrawn="1"/>
        </p:nvSpPr>
        <p:spPr>
          <a:xfrm>
            <a:off x="7505701" y="6325030"/>
            <a:ext cx="4314825" cy="4445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lang="nb-NO" sz="1200" b="1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050" b="1" dirty="0">
                <a:solidFill>
                  <a:schemeClr val="tx2"/>
                </a:solidFill>
              </a:rPr>
              <a:t>FORSKNING FOR INNOVASJON </a:t>
            </a:r>
            <a:r>
              <a:rPr lang="nb-NO" sz="1050" dirty="0">
                <a:solidFill>
                  <a:schemeClr val="tx2"/>
                </a:solidFill>
              </a:rPr>
              <a:t>OG BÆREKRAFT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A7463385-EE99-FF42-93D9-33462B5010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7" y="151519"/>
            <a:ext cx="2458561" cy="7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09622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il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10CEE899-7FFE-AE4C-870D-DCE80A2E95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276" y="1418494"/>
            <a:ext cx="5292725" cy="2327231"/>
          </a:xfrm>
        </p:spPr>
        <p:txBody>
          <a:bodyPr lIns="0" rIns="0" anchor="b">
            <a:noAutofit/>
          </a:bodyPr>
          <a:lstStyle>
            <a:lvl1pPr algn="l">
              <a:defRPr sz="3150" b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276" y="4303471"/>
            <a:ext cx="5292725" cy="989499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D23BD6-C0A6-454B-AFAF-443BD9EAB49B}"/>
              </a:ext>
            </a:extLst>
          </p:cNvPr>
          <p:cNvSpPr/>
          <p:nvPr userDrawn="1"/>
        </p:nvSpPr>
        <p:spPr>
          <a:xfrm>
            <a:off x="803276" y="4081963"/>
            <a:ext cx="566661" cy="3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9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9771B84F-7956-D543-8EAE-A52930739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6300289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# konferansenavn</a:t>
            </a:r>
          </a:p>
        </p:txBody>
      </p:sp>
      <p:sp>
        <p:nvSpPr>
          <p:cNvPr id="20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E51CCE75-E92D-F44A-AB65-546C066C0A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6100286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</a:t>
            </a:r>
            <a:r>
              <a:rPr lang="nb-NO" noProof="0" dirty="0" err="1"/>
              <a:t>forskningsradet</a:t>
            </a:r>
            <a:endParaRPr lang="nb-NO" noProof="0" dirty="0"/>
          </a:p>
        </p:txBody>
      </p:sp>
      <p:sp>
        <p:nvSpPr>
          <p:cNvPr id="21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6F465F51-C9FE-BA46-898B-EDBE992AC9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900285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@hovedtaler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F9FB750-5DA2-0D40-A564-700E0F3E8CE7}"/>
              </a:ext>
            </a:extLst>
          </p:cNvPr>
          <p:cNvSpPr txBox="1">
            <a:spLocks/>
          </p:cNvSpPr>
          <p:nvPr userDrawn="1"/>
        </p:nvSpPr>
        <p:spPr>
          <a:xfrm>
            <a:off x="7505701" y="6325030"/>
            <a:ext cx="4314825" cy="4445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lang="nb-NO" sz="1200" b="1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050" b="1" dirty="0">
                <a:solidFill>
                  <a:schemeClr val="bg1"/>
                </a:solidFill>
              </a:rPr>
              <a:t>FORSKNING FOR INNOVASJON </a:t>
            </a:r>
            <a:r>
              <a:rPr lang="nb-NO" sz="1050" dirty="0">
                <a:solidFill>
                  <a:schemeClr val="bg1"/>
                </a:solidFill>
              </a:rPr>
              <a:t>OG BÆREKRAFT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3629C617-7718-5B4C-AF5C-87259E6B91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7" y="151519"/>
            <a:ext cx="2458561" cy="7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542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il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5EC92E3-BC7C-CB4A-BC1C-EE8AE9C690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276" y="1418494"/>
            <a:ext cx="4368800" cy="2327231"/>
          </a:xfrm>
        </p:spPr>
        <p:txBody>
          <a:bodyPr lIns="0" rIns="0" anchor="b">
            <a:noAutofit/>
          </a:bodyPr>
          <a:lstStyle>
            <a:lvl1pPr algn="l">
              <a:defRPr sz="3150" b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277" y="4303471"/>
            <a:ext cx="4368801" cy="989499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6977AA-5E52-4831-8D8B-EE7CFE35A2F6}"/>
              </a:ext>
            </a:extLst>
          </p:cNvPr>
          <p:cNvSpPr/>
          <p:nvPr userDrawn="1"/>
        </p:nvSpPr>
        <p:spPr>
          <a:xfrm>
            <a:off x="803276" y="4081963"/>
            <a:ext cx="566661" cy="3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9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6273846B-20CD-EA4D-9786-BB58C7AA33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6300289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# konferansenavn</a:t>
            </a:r>
          </a:p>
        </p:txBody>
      </p:sp>
      <p:sp>
        <p:nvSpPr>
          <p:cNvPr id="20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051CD2EF-D014-EF47-A3A9-1F42DAE531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6100286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</a:t>
            </a:r>
            <a:r>
              <a:rPr lang="nb-NO" noProof="0" dirty="0" err="1"/>
              <a:t>forskningsradet</a:t>
            </a:r>
            <a:endParaRPr lang="nb-NO" noProof="0" dirty="0"/>
          </a:p>
        </p:txBody>
      </p:sp>
      <p:sp>
        <p:nvSpPr>
          <p:cNvPr id="21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6F37F0AE-E26C-F448-B8E1-2917A3C5C8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900285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@hovedtaler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DA41DFF-E7DE-1B4D-A95F-E1E11E860E7E}"/>
              </a:ext>
            </a:extLst>
          </p:cNvPr>
          <p:cNvSpPr txBox="1">
            <a:spLocks/>
          </p:cNvSpPr>
          <p:nvPr userDrawn="1"/>
        </p:nvSpPr>
        <p:spPr>
          <a:xfrm>
            <a:off x="7505701" y="6325030"/>
            <a:ext cx="4314825" cy="4445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lang="nb-NO" sz="1200" b="1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050" b="1" dirty="0">
                <a:solidFill>
                  <a:schemeClr val="bg1"/>
                </a:solidFill>
              </a:rPr>
              <a:t>FORSKNING FOR INNOVASJON </a:t>
            </a:r>
            <a:r>
              <a:rPr lang="nb-NO" sz="1050" dirty="0">
                <a:solidFill>
                  <a:schemeClr val="bg1"/>
                </a:solidFill>
              </a:rPr>
              <a:t>OG BÆREKRAFT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FCFE04C6-87A0-6F4F-B151-C0EE961BD9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7" y="151519"/>
            <a:ext cx="2458561" cy="7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87125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il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253" cy="6870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276" y="1418494"/>
            <a:ext cx="5292725" cy="2327231"/>
          </a:xfrm>
        </p:spPr>
        <p:txBody>
          <a:bodyPr lIns="0" rIns="0" anchor="b">
            <a:noAutofit/>
          </a:bodyPr>
          <a:lstStyle>
            <a:lvl1pPr algn="l">
              <a:defRPr sz="3150" b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276" y="4303471"/>
            <a:ext cx="5292725" cy="989499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6B9B8A-66A5-49B1-8299-C4861EFAE9C2}"/>
              </a:ext>
            </a:extLst>
          </p:cNvPr>
          <p:cNvSpPr/>
          <p:nvPr userDrawn="1"/>
        </p:nvSpPr>
        <p:spPr>
          <a:xfrm>
            <a:off x="803276" y="4081963"/>
            <a:ext cx="566661" cy="3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7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5B09C124-D8B6-944F-B971-3C095BF470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6300289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# konferansenavn</a:t>
            </a:r>
          </a:p>
        </p:txBody>
      </p:sp>
      <p:sp>
        <p:nvSpPr>
          <p:cNvPr id="18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2705C977-A34B-8342-830D-21A52B1D40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6100286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</a:t>
            </a:r>
            <a:r>
              <a:rPr lang="nb-NO" noProof="0" dirty="0" err="1"/>
              <a:t>forskningsradet</a:t>
            </a:r>
            <a:endParaRPr lang="nb-NO" noProof="0" dirty="0"/>
          </a:p>
        </p:txBody>
      </p:sp>
      <p:sp>
        <p:nvSpPr>
          <p:cNvPr id="19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3F04DEEC-BBAD-A743-8FCB-9684EF7384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900285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@hovedtaler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7036910-1C60-AE4D-AE79-AB2C3ECCC309}"/>
              </a:ext>
            </a:extLst>
          </p:cNvPr>
          <p:cNvSpPr txBox="1">
            <a:spLocks/>
          </p:cNvSpPr>
          <p:nvPr userDrawn="1"/>
        </p:nvSpPr>
        <p:spPr>
          <a:xfrm>
            <a:off x="7505701" y="6325030"/>
            <a:ext cx="4314825" cy="4445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lang="nb-NO" sz="1200" b="1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050" b="1" dirty="0">
                <a:solidFill>
                  <a:schemeClr val="bg1"/>
                </a:solidFill>
              </a:rPr>
              <a:t>FORSKNING FOR INNOVASJON </a:t>
            </a:r>
            <a:r>
              <a:rPr lang="nb-NO" sz="1050" dirty="0">
                <a:solidFill>
                  <a:schemeClr val="bg1"/>
                </a:solidFill>
              </a:rPr>
              <a:t>OG BÆREKRAFT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8519C276-7A33-7A47-ADBB-27FEF77189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7" y="151519"/>
            <a:ext cx="2458561" cy="7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76444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il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8C087F6-E712-A441-9524-047065965C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277" y="1418494"/>
            <a:ext cx="3568699" cy="2327231"/>
          </a:xfrm>
        </p:spPr>
        <p:txBody>
          <a:bodyPr lIns="0" rIns="0" anchor="b">
            <a:noAutofit/>
          </a:bodyPr>
          <a:lstStyle>
            <a:lvl1pPr algn="l">
              <a:defRPr sz="3150" b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277" y="4303471"/>
            <a:ext cx="4368801" cy="989499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5F946A-9FF7-403C-A84E-828F2F62E55D}"/>
              </a:ext>
            </a:extLst>
          </p:cNvPr>
          <p:cNvSpPr/>
          <p:nvPr userDrawn="1"/>
        </p:nvSpPr>
        <p:spPr>
          <a:xfrm>
            <a:off x="803276" y="4081963"/>
            <a:ext cx="566661" cy="3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7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DBD86B66-F4D0-B648-822F-8A209D3CF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6300289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# konferansenavn</a:t>
            </a:r>
          </a:p>
        </p:txBody>
      </p:sp>
      <p:sp>
        <p:nvSpPr>
          <p:cNvPr id="18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2204B6BA-0529-9343-974E-05B0ECC44A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6100286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</a:t>
            </a:r>
            <a:r>
              <a:rPr lang="nb-NO" noProof="0" dirty="0" err="1"/>
              <a:t>forskningsradet</a:t>
            </a:r>
            <a:endParaRPr lang="nb-NO" noProof="0" dirty="0"/>
          </a:p>
        </p:txBody>
      </p:sp>
      <p:sp>
        <p:nvSpPr>
          <p:cNvPr id="19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FBA3B05E-AD90-214C-BB28-A8507AFB0F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900285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@hovedtaler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5A5D383-E74A-FA46-B3C1-C1C3710AFBB5}"/>
              </a:ext>
            </a:extLst>
          </p:cNvPr>
          <p:cNvSpPr txBox="1">
            <a:spLocks/>
          </p:cNvSpPr>
          <p:nvPr userDrawn="1"/>
        </p:nvSpPr>
        <p:spPr>
          <a:xfrm>
            <a:off x="7505701" y="6325030"/>
            <a:ext cx="4314825" cy="4445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lang="nb-NO" sz="1200" b="1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050" b="1" dirty="0">
                <a:solidFill>
                  <a:schemeClr val="bg1"/>
                </a:solidFill>
              </a:rPr>
              <a:t>FORSKNING FOR INNOVASJON </a:t>
            </a:r>
            <a:r>
              <a:rPr lang="nb-NO" sz="1050" dirty="0">
                <a:solidFill>
                  <a:schemeClr val="bg1"/>
                </a:solidFill>
              </a:rPr>
              <a:t>OG BÆREKRAFT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6E3053F-5EAB-074E-A8D9-3292AB788B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7" y="151519"/>
            <a:ext cx="2458561" cy="7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85219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il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DE64B71-52ED-6C4B-AB5E-643FF47527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276" y="1418494"/>
            <a:ext cx="5292725" cy="2327231"/>
          </a:xfrm>
        </p:spPr>
        <p:txBody>
          <a:bodyPr lIns="0" rIns="0" anchor="b">
            <a:noAutofit/>
          </a:bodyPr>
          <a:lstStyle>
            <a:lvl1pPr algn="l">
              <a:defRPr sz="3150" b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276" y="4303471"/>
            <a:ext cx="5292725" cy="989499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C44402-BA59-494B-BA26-634B71F07A3E}"/>
              </a:ext>
            </a:extLst>
          </p:cNvPr>
          <p:cNvSpPr/>
          <p:nvPr userDrawn="1"/>
        </p:nvSpPr>
        <p:spPr>
          <a:xfrm>
            <a:off x="803276" y="4081963"/>
            <a:ext cx="566661" cy="3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6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4063FF25-517B-6F45-9947-F7BFAD80D8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6300289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# konferansenavn</a:t>
            </a:r>
          </a:p>
        </p:txBody>
      </p:sp>
      <p:sp>
        <p:nvSpPr>
          <p:cNvPr id="17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BA8AC3D8-6CAD-A749-B8F7-3C2013B92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6100286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</a:t>
            </a:r>
            <a:r>
              <a:rPr lang="nb-NO" noProof="0" dirty="0" err="1"/>
              <a:t>forskningsradet</a:t>
            </a:r>
            <a:endParaRPr lang="nb-NO" noProof="0" dirty="0"/>
          </a:p>
        </p:txBody>
      </p:sp>
      <p:sp>
        <p:nvSpPr>
          <p:cNvPr id="18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1D0C3145-EA4C-FA48-97E2-B549E8D7D2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900285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@hovedtaler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C86F24D-B2DB-A141-A709-FB7E539736C5}"/>
              </a:ext>
            </a:extLst>
          </p:cNvPr>
          <p:cNvSpPr txBox="1">
            <a:spLocks/>
          </p:cNvSpPr>
          <p:nvPr userDrawn="1"/>
        </p:nvSpPr>
        <p:spPr>
          <a:xfrm>
            <a:off x="7505701" y="6325030"/>
            <a:ext cx="4314825" cy="4445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lang="nb-NO" sz="1200" b="1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050" b="1" dirty="0">
                <a:solidFill>
                  <a:schemeClr val="bg1"/>
                </a:solidFill>
              </a:rPr>
              <a:t>FORSKNING FOR INNOVASJON </a:t>
            </a:r>
            <a:r>
              <a:rPr lang="nb-NO" sz="1050" dirty="0">
                <a:solidFill>
                  <a:schemeClr val="bg1"/>
                </a:solidFill>
              </a:rPr>
              <a:t>OG BÆREKRAFT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73DD28D-6835-C148-BBE8-70508C0200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7" y="151519"/>
            <a:ext cx="2458561" cy="7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79351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il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7FAC0583-FC94-684F-A802-0F2B56A3E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12192001" cy="6858001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6536CA1C-1082-AF44-8773-C5D0A037E250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gradFill>
            <a:gsLst>
              <a:gs pos="45000">
                <a:srgbClr val="5F7B8A">
                  <a:alpha val="68000"/>
                </a:srgbClr>
              </a:gs>
              <a:gs pos="3000">
                <a:schemeClr val="tx2">
                  <a:alpha val="83000"/>
                </a:schemeClr>
              </a:gs>
              <a:gs pos="83000">
                <a:schemeClr val="bg2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277" y="1418494"/>
            <a:ext cx="5292724" cy="2327231"/>
          </a:xfrm>
        </p:spPr>
        <p:txBody>
          <a:bodyPr lIns="0" rIns="0" anchor="b">
            <a:noAutofit/>
          </a:bodyPr>
          <a:lstStyle>
            <a:lvl1pPr algn="l">
              <a:defRPr sz="3150" b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276" y="4303471"/>
            <a:ext cx="5292725" cy="989499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18E9FD-17A7-4FE4-84D5-39540DD56F9C}"/>
              </a:ext>
            </a:extLst>
          </p:cNvPr>
          <p:cNvSpPr/>
          <p:nvPr userDrawn="1"/>
        </p:nvSpPr>
        <p:spPr>
          <a:xfrm>
            <a:off x="803276" y="4081963"/>
            <a:ext cx="566661" cy="3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8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4B0E3A6F-D944-A64B-989E-4A49684576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6300289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# konferansenavn</a:t>
            </a:r>
          </a:p>
        </p:txBody>
      </p:sp>
      <p:sp>
        <p:nvSpPr>
          <p:cNvPr id="19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1E4504F4-63AC-2048-8A0A-BA1F61DDB6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6100286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</a:t>
            </a:r>
            <a:r>
              <a:rPr lang="nb-NO" noProof="0" dirty="0" err="1"/>
              <a:t>forskningsradet</a:t>
            </a:r>
            <a:endParaRPr lang="nb-NO" noProof="0" dirty="0"/>
          </a:p>
        </p:txBody>
      </p:sp>
      <p:sp>
        <p:nvSpPr>
          <p:cNvPr id="20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4B7FB3B6-CBFC-ED4A-BA47-CFABE1F78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900285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@hovedtaler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024A227-6802-9948-9430-AD5D6D16D039}"/>
              </a:ext>
            </a:extLst>
          </p:cNvPr>
          <p:cNvSpPr txBox="1">
            <a:spLocks/>
          </p:cNvSpPr>
          <p:nvPr userDrawn="1"/>
        </p:nvSpPr>
        <p:spPr>
          <a:xfrm>
            <a:off x="7505701" y="6325030"/>
            <a:ext cx="4314825" cy="4445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lang="nb-NO" sz="1200" b="1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050" b="1" dirty="0">
                <a:solidFill>
                  <a:schemeClr val="bg1"/>
                </a:solidFill>
              </a:rPr>
              <a:t>FORSKNING FOR INNOVASJON </a:t>
            </a:r>
            <a:r>
              <a:rPr lang="nb-NO" sz="1050" dirty="0">
                <a:solidFill>
                  <a:schemeClr val="bg1"/>
                </a:solidFill>
              </a:rPr>
              <a:t>OG BÆREKRAFT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2B6BB13-89D2-4E4B-B994-54E9F13704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7" y="151519"/>
            <a:ext cx="2458561" cy="7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29084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eget bilde mø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D8D7E76-DE44-42F3-AF8E-2C8950C6D3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03275 w 12192000"/>
              <a:gd name="connsiteY0" fmla="*/ 4081963 h 6858000"/>
              <a:gd name="connsiteX1" fmla="*/ 803275 w 12192000"/>
              <a:gd name="connsiteY1" fmla="*/ 4121563 h 6858000"/>
              <a:gd name="connsiteX2" fmla="*/ 1369936 w 12192000"/>
              <a:gd name="connsiteY2" fmla="*/ 4121563 h 6858000"/>
              <a:gd name="connsiteX3" fmla="*/ 1369936 w 12192000"/>
              <a:gd name="connsiteY3" fmla="*/ 4081963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803275" y="4081963"/>
                </a:moveTo>
                <a:lnTo>
                  <a:pt x="803275" y="4121563"/>
                </a:lnTo>
                <a:lnTo>
                  <a:pt x="1369936" y="4121563"/>
                </a:lnTo>
                <a:lnTo>
                  <a:pt x="1369936" y="408196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C445A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276" y="1418494"/>
            <a:ext cx="5292725" cy="2327231"/>
          </a:xfrm>
        </p:spPr>
        <p:txBody>
          <a:bodyPr lIns="0" rIns="0" anchor="b">
            <a:noAutofit/>
          </a:bodyPr>
          <a:lstStyle>
            <a:lvl1pPr algn="l">
              <a:defRPr sz="3150" b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276" y="4303471"/>
            <a:ext cx="5292725" cy="989499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BEF62A8B-64FD-3847-A090-A48327A709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6295238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# konferansenavn</a:t>
            </a:r>
          </a:p>
        </p:txBody>
      </p:sp>
      <p:sp>
        <p:nvSpPr>
          <p:cNvPr id="14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D7ADA054-AACE-174D-843C-C90972DBD5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6092791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</a:t>
            </a:r>
            <a:r>
              <a:rPr lang="nb-NO" noProof="0" dirty="0" err="1"/>
              <a:t>forskningsradet</a:t>
            </a:r>
            <a:endParaRPr lang="nb-NO" noProof="0" dirty="0"/>
          </a:p>
        </p:txBody>
      </p:sp>
      <p:sp>
        <p:nvSpPr>
          <p:cNvPr id="15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CEFB6714-476F-9C46-91C7-092FB1FF97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275" y="5900285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@hovedtaler</a:t>
            </a:r>
          </a:p>
        </p:txBody>
      </p:sp>
      <p:sp>
        <p:nvSpPr>
          <p:cNvPr id="4" name="Plassholder for SmartArt 3">
            <a:extLst>
              <a:ext uri="{FF2B5EF4-FFF2-40B4-BE49-F238E27FC236}">
                <a16:creationId xmlns:a16="http://schemas.microsoft.com/office/drawing/2014/main" id="{12E7D8A2-85A4-4BD9-9299-1576F8D79DE1}"/>
              </a:ext>
            </a:extLst>
          </p:cNvPr>
          <p:cNvSpPr>
            <a:spLocks noGrp="1"/>
          </p:cNvSpPr>
          <p:nvPr>
            <p:ph type="dgm" sz="quarter" idx="17" hasCustomPrompt="1"/>
          </p:nvPr>
        </p:nvSpPr>
        <p:spPr>
          <a:xfrm>
            <a:off x="142877" y="151519"/>
            <a:ext cx="2458561" cy="7092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</a:lstStyle>
          <a:p>
            <a:r>
              <a:rPr lang="nb-NO"/>
              <a:t> 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710A13EC-B60C-4088-9D43-667E57F877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3916" y="6262895"/>
            <a:ext cx="4426080" cy="49991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934328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7F40A7-7A58-4774-8D40-DC9722CE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8FA62F-FC57-47DA-AACF-10122B7A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1F9B30C-ED4E-4046-B68D-1E3DDC494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9B3C8E9-3630-43EC-8531-1BF4D636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4CD0ACB-1884-4993-8634-B82E93ED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17D1BE6-0FF9-422E-B6FD-C7EFEEF2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56989"/>
      </p:ext>
    </p:extLst>
  </p:cSld>
  <p:clrMapOvr>
    <a:masterClrMapping/>
  </p:clrMapOvr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ilde 10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Bilde 32">
            <a:extLst>
              <a:ext uri="{FF2B5EF4-FFF2-40B4-BE49-F238E27FC236}">
                <a16:creationId xmlns:a16="http://schemas.microsoft.com/office/drawing/2014/main" id="{45AFBB57-380C-B54C-98A6-A88E7C6690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276" y="1418494"/>
            <a:ext cx="5292725" cy="2327231"/>
          </a:xfrm>
        </p:spPr>
        <p:txBody>
          <a:bodyPr lIns="0" rIns="0" anchor="b">
            <a:noAutofit/>
          </a:bodyPr>
          <a:lstStyle>
            <a:lvl1pPr algn="l">
              <a:defRPr sz="3150" b="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276" y="4303471"/>
            <a:ext cx="5292725" cy="989499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1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2B681EBC-A7AE-234F-9913-A0E67838D1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6295238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# konferansenavn</a:t>
            </a:r>
          </a:p>
        </p:txBody>
      </p:sp>
      <p:sp>
        <p:nvSpPr>
          <p:cNvPr id="14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9816E538-5773-014A-ABC6-08A6C9B1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6102730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@</a:t>
            </a:r>
            <a:r>
              <a:rPr lang="nb-NO" noProof="0" dirty="0" err="1"/>
              <a:t>forskningsradet</a:t>
            </a:r>
            <a:endParaRPr lang="nb-NO" noProof="0" dirty="0"/>
          </a:p>
        </p:txBody>
      </p:sp>
      <p:sp>
        <p:nvSpPr>
          <p:cNvPr id="15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3B3BF372-0F14-D947-B403-2D3586961E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275" y="5900285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@hovedtaler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91FFF0C-5901-6347-B81D-9B8F048BC9DA}"/>
              </a:ext>
            </a:extLst>
          </p:cNvPr>
          <p:cNvSpPr txBox="1">
            <a:spLocks/>
          </p:cNvSpPr>
          <p:nvPr userDrawn="1"/>
        </p:nvSpPr>
        <p:spPr>
          <a:xfrm>
            <a:off x="7505701" y="6325030"/>
            <a:ext cx="4314825" cy="4445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lang="nb-NO" sz="1200" b="1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050" b="1" dirty="0">
                <a:solidFill>
                  <a:schemeClr val="tx2"/>
                </a:solidFill>
              </a:rPr>
              <a:t>FORSKNING FOR INNOVASJON </a:t>
            </a:r>
            <a:r>
              <a:rPr lang="nb-NO" sz="1050" dirty="0">
                <a:solidFill>
                  <a:schemeClr val="tx2"/>
                </a:solidFill>
              </a:rPr>
              <a:t>OG BÆREKRAFT</a:t>
            </a: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0B87DDD0-CF48-084D-9636-C8ACBB1418AF}"/>
              </a:ext>
            </a:extLst>
          </p:cNvPr>
          <p:cNvSpPr/>
          <p:nvPr userDrawn="1"/>
        </p:nvSpPr>
        <p:spPr>
          <a:xfrm>
            <a:off x="803276" y="4081963"/>
            <a:ext cx="566661" cy="3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8B8FFD41-0B00-AD45-B592-3C391A5AE0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1" y="151519"/>
            <a:ext cx="2458560" cy="7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70082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ilde 1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9452AB19-9C75-434D-AFA7-B871862C73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276" y="1418494"/>
            <a:ext cx="5292725" cy="2327231"/>
          </a:xfrm>
        </p:spPr>
        <p:txBody>
          <a:bodyPr lIns="0" rIns="0" anchor="b">
            <a:noAutofit/>
          </a:bodyPr>
          <a:lstStyle>
            <a:lvl1pPr algn="l">
              <a:defRPr sz="3150" b="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276" y="4303471"/>
            <a:ext cx="5292725" cy="989499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1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2B681EBC-A7AE-234F-9913-A0E67838D1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6295238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# konferansenavn</a:t>
            </a:r>
          </a:p>
        </p:txBody>
      </p:sp>
      <p:sp>
        <p:nvSpPr>
          <p:cNvPr id="14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9816E538-5773-014A-ABC6-08A6C9B1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6102730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@</a:t>
            </a:r>
            <a:r>
              <a:rPr lang="nb-NO" noProof="0" dirty="0" err="1"/>
              <a:t>forskningsradet</a:t>
            </a:r>
            <a:endParaRPr lang="nb-NO" noProof="0" dirty="0"/>
          </a:p>
        </p:txBody>
      </p:sp>
      <p:sp>
        <p:nvSpPr>
          <p:cNvPr id="15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3B3BF372-0F14-D947-B403-2D3586961E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275" y="5900285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@hovedtaler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91FFF0C-5901-6347-B81D-9B8F048BC9DA}"/>
              </a:ext>
            </a:extLst>
          </p:cNvPr>
          <p:cNvSpPr txBox="1">
            <a:spLocks/>
          </p:cNvSpPr>
          <p:nvPr userDrawn="1"/>
        </p:nvSpPr>
        <p:spPr>
          <a:xfrm>
            <a:off x="7505701" y="6325030"/>
            <a:ext cx="4314825" cy="4445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lang="nb-NO" sz="1200" b="1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050" b="1" dirty="0">
                <a:solidFill>
                  <a:schemeClr val="tx2"/>
                </a:solidFill>
              </a:rPr>
              <a:t>FORSKNING FOR INNOVASJON </a:t>
            </a:r>
            <a:r>
              <a:rPr lang="nb-NO" sz="1050" dirty="0">
                <a:solidFill>
                  <a:schemeClr val="tx2"/>
                </a:solidFill>
              </a:rPr>
              <a:t>OG BÆREKRAFT</a:t>
            </a: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0B87DDD0-CF48-084D-9636-C8ACBB1418AF}"/>
              </a:ext>
            </a:extLst>
          </p:cNvPr>
          <p:cNvSpPr/>
          <p:nvPr userDrawn="1"/>
        </p:nvSpPr>
        <p:spPr>
          <a:xfrm>
            <a:off x="803276" y="4081963"/>
            <a:ext cx="566661" cy="3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17A89D37-7CE7-2247-A2CB-B651686969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1" y="151519"/>
            <a:ext cx="2458560" cy="7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89041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ilde 1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8356F7C-F56F-6B4A-B1CF-0A504B3DD0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2B681EBC-A7AE-234F-9913-A0E67838D1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6295238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# konferansenavn</a:t>
            </a:r>
          </a:p>
        </p:txBody>
      </p:sp>
      <p:sp>
        <p:nvSpPr>
          <p:cNvPr id="14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9816E538-5773-014A-ABC6-08A6C9B1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6102730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@</a:t>
            </a:r>
            <a:r>
              <a:rPr lang="nb-NO" noProof="0" dirty="0" err="1"/>
              <a:t>forskningsradet</a:t>
            </a:r>
            <a:endParaRPr lang="nb-NO" noProof="0" dirty="0"/>
          </a:p>
        </p:txBody>
      </p:sp>
      <p:sp>
        <p:nvSpPr>
          <p:cNvPr id="15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3B3BF372-0F14-D947-B403-2D3586961E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275" y="5900285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@hovedtaler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91FFF0C-5901-6347-B81D-9B8F048BC9DA}"/>
              </a:ext>
            </a:extLst>
          </p:cNvPr>
          <p:cNvSpPr txBox="1">
            <a:spLocks/>
          </p:cNvSpPr>
          <p:nvPr userDrawn="1"/>
        </p:nvSpPr>
        <p:spPr>
          <a:xfrm>
            <a:off x="7505701" y="6325030"/>
            <a:ext cx="4314825" cy="4445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lang="nb-NO" sz="1200" b="1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050" b="1" dirty="0">
                <a:solidFill>
                  <a:schemeClr val="bg1"/>
                </a:solidFill>
              </a:rPr>
              <a:t>FORSKNING FOR INNOVASJON </a:t>
            </a:r>
            <a:r>
              <a:rPr lang="nb-NO" sz="1050" dirty="0">
                <a:solidFill>
                  <a:schemeClr val="bg1"/>
                </a:solidFill>
              </a:rPr>
              <a:t>OG BÆREKRAFT</a:t>
            </a: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0B87DDD0-CF48-084D-9636-C8ACBB1418AF}"/>
              </a:ext>
            </a:extLst>
          </p:cNvPr>
          <p:cNvSpPr/>
          <p:nvPr userDrawn="1"/>
        </p:nvSpPr>
        <p:spPr>
          <a:xfrm>
            <a:off x="803276" y="4081963"/>
            <a:ext cx="566661" cy="3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F7BB4E3-8709-EE46-BAE4-8EC558D6D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276" y="1418494"/>
            <a:ext cx="4032251" cy="2327231"/>
          </a:xfrm>
        </p:spPr>
        <p:txBody>
          <a:bodyPr lIns="0" rIns="0" anchor="b">
            <a:noAutofit/>
          </a:bodyPr>
          <a:lstStyle>
            <a:lvl1pPr algn="l">
              <a:defRPr sz="3150" b="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23B121A-801A-5646-AFB2-5D3E5585E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276" y="4303471"/>
            <a:ext cx="5292725" cy="989499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892B4278-C9E4-1D43-93B7-9166149B8F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1" y="151519"/>
            <a:ext cx="2458560" cy="7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50103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eget bilde ly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5BB9721-1362-4373-92A1-58850CFA92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03275 w 12192000"/>
              <a:gd name="connsiteY0" fmla="*/ 4081963 h 6858000"/>
              <a:gd name="connsiteX1" fmla="*/ 803275 w 12192000"/>
              <a:gd name="connsiteY1" fmla="*/ 4121563 h 6858000"/>
              <a:gd name="connsiteX2" fmla="*/ 1369936 w 12192000"/>
              <a:gd name="connsiteY2" fmla="*/ 4121563 h 6858000"/>
              <a:gd name="connsiteX3" fmla="*/ 1369936 w 12192000"/>
              <a:gd name="connsiteY3" fmla="*/ 4081963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803275" y="4081963"/>
                </a:moveTo>
                <a:lnTo>
                  <a:pt x="803275" y="4121563"/>
                </a:lnTo>
                <a:lnTo>
                  <a:pt x="1369936" y="4121563"/>
                </a:lnTo>
                <a:lnTo>
                  <a:pt x="1369936" y="408196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276" y="1418494"/>
            <a:ext cx="5292725" cy="2327231"/>
          </a:xfrm>
        </p:spPr>
        <p:txBody>
          <a:bodyPr lIns="0" rIns="0" anchor="b">
            <a:noAutofit/>
          </a:bodyPr>
          <a:lstStyle>
            <a:lvl1pPr algn="l">
              <a:defRPr sz="3150" b="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276" y="4303471"/>
            <a:ext cx="5292725" cy="989499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1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2B681EBC-A7AE-234F-9913-A0E67838D1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6295238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# konferansenavn</a:t>
            </a:r>
          </a:p>
        </p:txBody>
      </p:sp>
      <p:sp>
        <p:nvSpPr>
          <p:cNvPr id="14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9816E538-5773-014A-ABC6-08A6C9B1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6102730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@</a:t>
            </a:r>
            <a:r>
              <a:rPr lang="nb-NO" noProof="0" dirty="0" err="1"/>
              <a:t>forskningsradet</a:t>
            </a:r>
            <a:endParaRPr lang="nb-NO" noProof="0" dirty="0"/>
          </a:p>
        </p:txBody>
      </p:sp>
      <p:sp>
        <p:nvSpPr>
          <p:cNvPr id="15" name="Text Placeholder 17" descr="@hovedtaler&#10;@forskningsradet&#10;#konferansenavn">
            <a:extLst>
              <a:ext uri="{FF2B5EF4-FFF2-40B4-BE49-F238E27FC236}">
                <a16:creationId xmlns:a16="http://schemas.microsoft.com/office/drawing/2014/main" id="{3B3BF372-0F14-D947-B403-2D3586961E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275" y="5900285"/>
            <a:ext cx="4032251" cy="233899"/>
          </a:xfrm>
        </p:spPr>
        <p:txBody>
          <a:bodyPr lIns="0" r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dirty="0"/>
              <a:t>@hovedtaler</a:t>
            </a:r>
          </a:p>
        </p:txBody>
      </p:sp>
      <p:sp>
        <p:nvSpPr>
          <p:cNvPr id="4" name="Plassholder for SmartArt 3">
            <a:extLst>
              <a:ext uri="{FF2B5EF4-FFF2-40B4-BE49-F238E27FC236}">
                <a16:creationId xmlns:a16="http://schemas.microsoft.com/office/drawing/2014/main" id="{0D45DA73-1F36-45FC-81F1-312918990616}"/>
              </a:ext>
            </a:extLst>
          </p:cNvPr>
          <p:cNvSpPr>
            <a:spLocks noGrp="1"/>
          </p:cNvSpPr>
          <p:nvPr>
            <p:ph type="dgm" sz="quarter" idx="20" hasCustomPrompt="1"/>
          </p:nvPr>
        </p:nvSpPr>
        <p:spPr>
          <a:xfrm>
            <a:off x="143831" y="151519"/>
            <a:ext cx="2458560" cy="7092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</a:lstStyle>
          <a:p>
            <a:r>
              <a:rPr lang="nb-NO"/>
              <a:t> 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2BEB142C-8CA8-4637-BD36-0380907645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3916" y="6262895"/>
            <a:ext cx="4426080" cy="49991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1364028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e 29"/>
          <p:cNvPicPr>
            <a:picLocks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2692400"/>
          </a:xfrm>
          <a:prstGeom prst="rect">
            <a:avLst/>
          </a:prstGeom>
        </p:spPr>
      </p:pic>
      <p:sp>
        <p:nvSpPr>
          <p:cNvPr id="29" name="Rectangle 5"/>
          <p:cNvSpPr/>
          <p:nvPr userDrawn="1"/>
        </p:nvSpPr>
        <p:spPr>
          <a:xfrm>
            <a:off x="-1" y="2682802"/>
            <a:ext cx="12192000" cy="4175199"/>
          </a:xfrm>
          <a:prstGeom prst="rect">
            <a:avLst/>
          </a:prstGeom>
          <a:solidFill>
            <a:srgbClr val="1C4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449514" y="3081340"/>
            <a:ext cx="566737" cy="568325"/>
          </a:xfrm>
          <a:solidFill>
            <a:schemeClr val="accent4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/>
              <a:t>##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016173" y="3081340"/>
            <a:ext cx="3079827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dirty="0"/>
              <a:t>Agendapunkt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449514" y="3789290"/>
            <a:ext cx="566737" cy="568325"/>
          </a:xfrm>
          <a:solidFill>
            <a:schemeClr val="accent4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/>
              <a:t>##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3016173" y="3789290"/>
            <a:ext cx="3079827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Agendapunkt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449514" y="4500624"/>
            <a:ext cx="566737" cy="568325"/>
          </a:xfrm>
          <a:solidFill>
            <a:schemeClr val="accent4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/>
              <a:t>##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3016173" y="4500624"/>
            <a:ext cx="3079827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Agendapunkt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2449514" y="5206222"/>
            <a:ext cx="566737" cy="568325"/>
          </a:xfrm>
          <a:solidFill>
            <a:schemeClr val="accent4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/>
              <a:t>##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3016173" y="5206222"/>
            <a:ext cx="3079827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Agendapunkt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2449514" y="5909947"/>
            <a:ext cx="566737" cy="568325"/>
          </a:xfrm>
          <a:solidFill>
            <a:schemeClr val="accent4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/>
              <a:t>##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016173" y="5909947"/>
            <a:ext cx="3079827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Agendapunkt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01" y="3081340"/>
            <a:ext cx="566737" cy="568325"/>
          </a:xfrm>
          <a:solidFill>
            <a:schemeClr val="accent4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/>
              <a:t>##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6662661" y="3081340"/>
            <a:ext cx="3079827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Agendapunkt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6096001" y="3789290"/>
            <a:ext cx="566737" cy="568325"/>
          </a:xfrm>
          <a:solidFill>
            <a:schemeClr val="accent4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/>
              <a:t>##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6662661" y="3789290"/>
            <a:ext cx="3079827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Agendapunkt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6096001" y="4500624"/>
            <a:ext cx="566737" cy="568325"/>
          </a:xfrm>
          <a:solidFill>
            <a:schemeClr val="accent4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/>
              <a:t>##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6662661" y="4500624"/>
            <a:ext cx="3079827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Agendapunkt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6096001" y="5206222"/>
            <a:ext cx="566737" cy="568325"/>
          </a:xfrm>
          <a:solidFill>
            <a:schemeClr val="accent4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/>
              <a:t>##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6662661" y="5206222"/>
            <a:ext cx="3079827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Agendapunkt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6096001" y="5909947"/>
            <a:ext cx="566737" cy="568325"/>
          </a:xfrm>
          <a:solidFill>
            <a:schemeClr val="accent4"/>
          </a:solidFill>
        </p:spPr>
        <p:txBody>
          <a:bodyPr lIns="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/>
              <a:t>##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6662661" y="5909947"/>
            <a:ext cx="3079827" cy="568325"/>
          </a:xfrm>
          <a:noFill/>
        </p:spPr>
        <p:txBody>
          <a:bodyPr lIns="180000" rIns="251999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Agendapunkt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513" y="491068"/>
            <a:ext cx="7283451" cy="1635125"/>
          </a:xfrm>
        </p:spPr>
        <p:txBody>
          <a:bodyPr lIns="0">
            <a:normAutofit/>
          </a:bodyPr>
          <a:lstStyle>
            <a:lvl1pPr>
              <a:defRPr sz="3150" b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cxnSp>
        <p:nvCxnSpPr>
          <p:cNvPr id="28" name="Straight Connector 8"/>
          <p:cNvCxnSpPr/>
          <p:nvPr userDrawn="1"/>
        </p:nvCxnSpPr>
        <p:spPr>
          <a:xfrm>
            <a:off x="2449514" y="2349500"/>
            <a:ext cx="566661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7">
            <a:extLst>
              <a:ext uri="{FF2B5EF4-FFF2-40B4-BE49-F238E27FC236}">
                <a16:creationId xmlns:a16="http://schemas.microsoft.com/office/drawing/2014/main" id="{E6FF1E3D-0AA1-9647-A143-5233293846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151622"/>
            <a:ext cx="727603" cy="7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044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jonsforside nummer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2692400"/>
          </a:xfrm>
          <a:prstGeom prst="rect">
            <a:avLst/>
          </a:prstGeom>
        </p:spPr>
      </p:pic>
      <p:sp>
        <p:nvSpPr>
          <p:cNvPr id="14" name="Rectangle 5"/>
          <p:cNvSpPr/>
          <p:nvPr userDrawn="1"/>
        </p:nvSpPr>
        <p:spPr>
          <a:xfrm>
            <a:off x="-1" y="2682802"/>
            <a:ext cx="12192000" cy="4175199"/>
          </a:xfrm>
          <a:prstGeom prst="rect">
            <a:avLst/>
          </a:prstGeom>
          <a:solidFill>
            <a:srgbClr val="1C4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9641" y="3412995"/>
            <a:ext cx="6900523" cy="2763968"/>
          </a:xfrm>
        </p:spPr>
        <p:txBody>
          <a:bodyPr lIns="0" rIns="0" anchor="t" anchorCtr="0">
            <a:normAutofit/>
          </a:bodyPr>
          <a:lstStyle>
            <a:lvl1pPr>
              <a:defRPr sz="3150" b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" y="2682801"/>
            <a:ext cx="4175195" cy="41751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noProof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2053363" y="2677164"/>
            <a:ext cx="1774443" cy="1482819"/>
          </a:xfrm>
        </p:spPr>
        <p:txBody>
          <a:bodyPr lIns="0" rIns="0" anchor="b" anchorCtr="0">
            <a:normAutofit/>
          </a:bodyPr>
          <a:lstStyle>
            <a:lvl1pPr marL="0" indent="0" algn="r">
              <a:buNone/>
              <a:defRPr sz="675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/>
              <a:t>##</a:t>
            </a:r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A6ECA116-D124-8941-9DB3-731DF0047B3C}"/>
              </a:ext>
            </a:extLst>
          </p:cNvPr>
          <p:cNvCxnSpPr/>
          <p:nvPr userDrawn="1"/>
        </p:nvCxnSpPr>
        <p:spPr>
          <a:xfrm>
            <a:off x="4552195" y="3141868"/>
            <a:ext cx="566661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7">
            <a:extLst>
              <a:ext uri="{FF2B5EF4-FFF2-40B4-BE49-F238E27FC236}">
                <a16:creationId xmlns:a16="http://schemas.microsoft.com/office/drawing/2014/main" id="{2118A176-D0C7-3E4B-8DB1-9B32FF0CA1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151622"/>
            <a:ext cx="727603" cy="7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86251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jonsfors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150" b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275" y="2644641"/>
            <a:ext cx="5292727" cy="38274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 sz="1800">
                <a:solidFill>
                  <a:schemeClr val="bg1"/>
                </a:solidFill>
              </a:defRPr>
            </a:lvl3pPr>
            <a:lvl4pPr marL="1028700" indent="0">
              <a:buNone/>
              <a:defRPr sz="1800">
                <a:solidFill>
                  <a:schemeClr val="bg1"/>
                </a:solidFill>
              </a:defRPr>
            </a:lvl4pPr>
            <a:lvl5pPr marL="13716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03276" y="2324031"/>
            <a:ext cx="566661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7">
            <a:extLst>
              <a:ext uri="{FF2B5EF4-FFF2-40B4-BE49-F238E27FC236}">
                <a16:creationId xmlns:a16="http://schemas.microsoft.com/office/drawing/2014/main" id="{20E6AB99-31B8-E548-8754-4699263553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151622"/>
            <a:ext cx="727603" cy="7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38855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jonsfors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9C370F27-C09A-0D4E-885B-9941572E3C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2A8BFEF-BB9D-6D45-A367-B9A4A42448F8}"/>
              </a:ext>
            </a:extLst>
          </p:cNvPr>
          <p:cNvSpPr/>
          <p:nvPr userDrawn="1"/>
        </p:nvSpPr>
        <p:spPr>
          <a:xfrm>
            <a:off x="0" y="0"/>
            <a:ext cx="10033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3000">
                <a:schemeClr val="bg2">
                  <a:lumMod val="25000"/>
                  <a:alpha val="31000"/>
                </a:schemeClr>
              </a:gs>
              <a:gs pos="100000">
                <a:schemeClr val="tx2">
                  <a:lumMod val="5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150" b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275" y="2644641"/>
            <a:ext cx="5292727" cy="38274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 sz="1800">
                <a:solidFill>
                  <a:schemeClr val="bg1"/>
                </a:solidFill>
              </a:defRPr>
            </a:lvl3pPr>
            <a:lvl4pPr marL="1028700" indent="0">
              <a:buNone/>
              <a:defRPr sz="1800">
                <a:solidFill>
                  <a:schemeClr val="bg1"/>
                </a:solidFill>
              </a:defRPr>
            </a:lvl4pPr>
            <a:lvl5pPr marL="13716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03276" y="2324031"/>
            <a:ext cx="566661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7">
            <a:extLst>
              <a:ext uri="{FF2B5EF4-FFF2-40B4-BE49-F238E27FC236}">
                <a16:creationId xmlns:a16="http://schemas.microsoft.com/office/drawing/2014/main" id="{F59BBED9-ECDB-8745-AD23-85F48C83A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151622"/>
            <a:ext cx="727603" cy="7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97611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jonsforsid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4687BECA-66C4-2E4C-9E4E-4D0B423875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150" b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275" y="2644641"/>
            <a:ext cx="5292727" cy="38274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 sz="1800">
                <a:solidFill>
                  <a:schemeClr val="bg1"/>
                </a:solidFill>
              </a:defRPr>
            </a:lvl3pPr>
            <a:lvl4pPr marL="1028700" indent="0">
              <a:buNone/>
              <a:defRPr sz="1800">
                <a:solidFill>
                  <a:schemeClr val="bg1"/>
                </a:solidFill>
              </a:defRPr>
            </a:lvl4pPr>
            <a:lvl5pPr marL="13716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03276" y="2324031"/>
            <a:ext cx="566661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7">
            <a:extLst>
              <a:ext uri="{FF2B5EF4-FFF2-40B4-BE49-F238E27FC236}">
                <a16:creationId xmlns:a16="http://schemas.microsoft.com/office/drawing/2014/main" id="{33B8E780-9086-F243-B022-9FC84B251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151622"/>
            <a:ext cx="727603" cy="7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87081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jonsforside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person, mann, holder, objekt&#10;&#10;&#10;&#10;Automatisk generert beskrivelse">
            <a:extLst>
              <a:ext uri="{FF2B5EF4-FFF2-40B4-BE49-F238E27FC236}">
                <a16:creationId xmlns:a16="http://schemas.microsoft.com/office/drawing/2014/main" id="{0E38F7E9-83D2-C443-9C6E-B359874D8C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17B8165-236A-8E4E-811C-BE38805FD5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0000">
                <a:schemeClr val="bg2">
                  <a:lumMod val="25000"/>
                  <a:alpha val="31000"/>
                </a:schemeClr>
              </a:gs>
              <a:gs pos="100000">
                <a:schemeClr val="tx2">
                  <a:lumMod val="5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150" b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275" y="2644641"/>
            <a:ext cx="5292727" cy="38274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800">
                <a:solidFill>
                  <a:schemeClr val="bg1"/>
                </a:solidFill>
              </a:defRPr>
            </a:lvl2pPr>
            <a:lvl3pPr marL="685800" indent="0">
              <a:buNone/>
              <a:defRPr sz="1800">
                <a:solidFill>
                  <a:schemeClr val="bg1"/>
                </a:solidFill>
              </a:defRPr>
            </a:lvl3pPr>
            <a:lvl4pPr marL="1028700" indent="0">
              <a:buNone/>
              <a:defRPr sz="1800">
                <a:solidFill>
                  <a:schemeClr val="bg1"/>
                </a:solidFill>
              </a:defRPr>
            </a:lvl4pPr>
            <a:lvl5pPr marL="13716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03276" y="2324031"/>
            <a:ext cx="566661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7">
            <a:extLst>
              <a:ext uri="{FF2B5EF4-FFF2-40B4-BE49-F238E27FC236}">
                <a16:creationId xmlns:a16="http://schemas.microsoft.com/office/drawing/2014/main" id="{EDD2729A-59A9-7949-9974-0E096C04B4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151622"/>
            <a:ext cx="727603" cy="7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2912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F81128-2C7B-4BD3-AC82-58986814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46730BC-B4CB-4D14-AAD0-B12ED06EB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F1EB328-B3E3-42E4-AE7D-E0797CC7C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EA97F7A-E800-4C40-BD48-B9E4E0823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7C1CB06-3DD2-4E2A-8471-91B8D27E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C93BC1-99A7-4630-B4A2-F7A8B13EC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58733"/>
      </p:ext>
    </p:extLst>
  </p:cSld>
  <p:clrMapOvr>
    <a:masterClrMapping/>
  </p:clrMapOvr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A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275" y="2349501"/>
            <a:ext cx="10656888" cy="3827463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/>
            </a:lvl1pPr>
            <a:lvl2pPr marL="600075" indent="-257175">
              <a:buFont typeface="Arial" panose="020B0604020202020204" pitchFamily="34" charset="0"/>
              <a:buChar char="•"/>
              <a:defRPr/>
            </a:lvl2pPr>
            <a:lvl3pPr marL="942975" indent="-257175">
              <a:buFont typeface="Arial" panose="020B0604020202020204" pitchFamily="34" charset="0"/>
              <a:buChar char="•"/>
              <a:defRPr/>
            </a:lvl3pPr>
            <a:lvl4pPr marL="1285875" indent="-257175">
              <a:buFont typeface="Arial" panose="020B0604020202020204" pitchFamily="34" charset="0"/>
              <a:buChar char="•"/>
              <a:defRPr/>
            </a:lvl4pPr>
            <a:lvl5pPr marL="1628775" indent="-257175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26AF-0362-4D37-B2B4-7D3AB62B5E6B}" type="datetime1">
              <a:rPr lang="nb-NO" noProof="0" smtClean="0"/>
              <a:t>08.06.2022</a:t>
            </a:fld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Kolumnetittel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EB86-8110-D14E-B8CF-CB8DE250DDC0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3440623-1D32-1741-B396-2E9428CC6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68301"/>
            <a:ext cx="10656888" cy="163512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772454503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BCD60CE-A465-2045-AF36-7D10B21203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275" y="2349501"/>
            <a:ext cx="10656888" cy="3827463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00075" indent="-2571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942975" indent="-2571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285875" indent="-2571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628775" indent="-2571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F86F7E-E033-4E42-B075-B5758D1F5BF6}" type="datetime1">
              <a:rPr lang="nb-NO" smtClean="0"/>
              <a:t>08.06.2022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Kolumnetittel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3440623-1D32-1741-B396-2E9428CC6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68301"/>
            <a:ext cx="10656888" cy="163512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pic>
        <p:nvPicPr>
          <p:cNvPr id="12" name="Picture 17">
            <a:extLst>
              <a:ext uri="{FF2B5EF4-FFF2-40B4-BE49-F238E27FC236}">
                <a16:creationId xmlns:a16="http://schemas.microsoft.com/office/drawing/2014/main" id="{7F9C15BC-13DF-654E-A33C-95A659837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151622"/>
            <a:ext cx="727603" cy="7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19004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B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275" y="2349501"/>
            <a:ext cx="5126471" cy="3827463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/>
            </a:lvl1pPr>
            <a:lvl2pPr marL="600075" indent="-257175">
              <a:buFont typeface="Arial" panose="020B0604020202020204" pitchFamily="34" charset="0"/>
              <a:buChar char="•"/>
              <a:defRPr/>
            </a:lvl2pPr>
            <a:lvl3pPr marL="942975" indent="-257175">
              <a:buFont typeface="Arial" panose="020B0604020202020204" pitchFamily="34" charset="0"/>
              <a:buChar char="•"/>
              <a:defRPr/>
            </a:lvl3pPr>
            <a:lvl4pPr marL="1285875" indent="-257175">
              <a:buFont typeface="Arial" panose="020B0604020202020204" pitchFamily="34" charset="0"/>
              <a:buChar char="•"/>
              <a:defRPr/>
            </a:lvl4pPr>
            <a:lvl5pPr marL="1628775" indent="-257175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fld id="{C3B4C741-FF9B-4B78-9893-B347F460024A}" type="datetime1">
              <a:rPr lang="nb-NO" smtClean="0"/>
              <a:t>08.06.2022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Kolumnetittel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1" y="2349501"/>
            <a:ext cx="5364161" cy="3827463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/>
            </a:lvl1pPr>
            <a:lvl2pPr marL="600075" indent="-257175">
              <a:buFont typeface="Arial" panose="020B0604020202020204" pitchFamily="34" charset="0"/>
              <a:buChar char="•"/>
              <a:defRPr/>
            </a:lvl2pPr>
            <a:lvl3pPr marL="942975" indent="-257175">
              <a:buFont typeface="Arial" panose="020B0604020202020204" pitchFamily="34" charset="0"/>
              <a:buChar char="•"/>
              <a:defRPr/>
            </a:lvl3pPr>
            <a:lvl4pPr marL="1285875" indent="-257175">
              <a:buFont typeface="Arial" panose="020B0604020202020204" pitchFamily="34" charset="0"/>
              <a:buChar char="•"/>
              <a:defRPr/>
            </a:lvl4pPr>
            <a:lvl5pPr marL="1628775" indent="-257175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11784449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B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A56089C-99A6-1347-BA4E-434BC10D4A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275" y="2349501"/>
            <a:ext cx="5126471" cy="3827463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00075" indent="-2571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942975" indent="-2571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285875" indent="-2571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628775" indent="-2571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fld id="{3B6A2535-7208-4EB4-9D66-832D1A5A8045}" type="datetime1">
              <a:rPr lang="nb-NO" smtClean="0"/>
              <a:t>08.06.2022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Kolumnetittel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1" y="2349501"/>
            <a:ext cx="5364161" cy="3827463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00075" indent="-2571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942975" indent="-2571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285875" indent="-2571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628775" indent="-2571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pic>
        <p:nvPicPr>
          <p:cNvPr id="12" name="Picture 17">
            <a:extLst>
              <a:ext uri="{FF2B5EF4-FFF2-40B4-BE49-F238E27FC236}">
                <a16:creationId xmlns:a16="http://schemas.microsoft.com/office/drawing/2014/main" id="{44F747F2-D977-9748-8C73-E26ECADE88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151622"/>
            <a:ext cx="727603" cy="7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70108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7356476" y="0"/>
            <a:ext cx="4835523" cy="6858000"/>
          </a:xfrm>
          <a:solidFill>
            <a:schemeClr val="bg2"/>
          </a:solidFill>
        </p:spPr>
        <p:txBody>
          <a:bodyPr/>
          <a:lstStyle/>
          <a:p>
            <a:r>
              <a:rPr lang="nb-NO" noProof="0"/>
              <a:t>Klikk på ikonet for å legge til et bilde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3275" y="368301"/>
            <a:ext cx="6480176" cy="1635125"/>
          </a:xfrm>
        </p:spPr>
        <p:txBody>
          <a:bodyPr rIns="180000"/>
          <a:lstStyle/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3275" y="2349501"/>
            <a:ext cx="6480175" cy="3827463"/>
          </a:xfrm>
        </p:spPr>
        <p:txBody>
          <a:bodyPr rIns="180000"/>
          <a:lstStyle>
            <a:lvl1pPr marL="257175" indent="-257175">
              <a:buFont typeface="Arial" panose="020B0604020202020204" pitchFamily="34" charset="0"/>
              <a:buChar char="•"/>
              <a:defRPr/>
            </a:lvl1pPr>
            <a:lvl2pPr marL="600075" indent="-257175">
              <a:buFont typeface="Arial" panose="020B0604020202020204" pitchFamily="34" charset="0"/>
              <a:buChar char="•"/>
              <a:defRPr/>
            </a:lvl2pPr>
            <a:lvl3pPr marL="942975" indent="-257175">
              <a:buFont typeface="Arial" panose="020B0604020202020204" pitchFamily="34" charset="0"/>
              <a:buChar char="•"/>
              <a:defRPr/>
            </a:lvl3pPr>
            <a:lvl4pPr marL="1285875" indent="-257175">
              <a:buFont typeface="Arial" panose="020B0604020202020204" pitchFamily="34" charset="0"/>
              <a:buChar char="•"/>
              <a:defRPr/>
            </a:lvl4pPr>
            <a:lvl5pPr marL="1628775" indent="-257175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3BB0D0-AFC4-5C43-8E1F-EFCF2CE60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1949" y="6489702"/>
            <a:ext cx="1195652" cy="213591"/>
          </a:xfrm>
        </p:spPr>
        <p:txBody>
          <a:bodyPr/>
          <a:lstStyle/>
          <a:p>
            <a:fld id="{A92121A9-3FA5-4766-8E68-6D3F95267ABA}" type="datetime1">
              <a:rPr lang="nb-NO" noProof="0" smtClean="0"/>
              <a:t>08.06.2022</a:t>
            </a:fld>
            <a:endParaRPr lang="nb-NO" noProof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1527E9-C25D-4648-9A98-9E2C7E0E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49514" y="6489701"/>
            <a:ext cx="4833937" cy="213591"/>
          </a:xfrm>
        </p:spPr>
        <p:txBody>
          <a:bodyPr/>
          <a:lstStyle/>
          <a:p>
            <a:r>
              <a:rPr lang="nb-NO" noProof="0"/>
              <a:t>Kolumnetittel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E88C85B-834A-9A41-83CD-DF5AB19C0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277" y="6489701"/>
            <a:ext cx="332799" cy="213591"/>
          </a:xfrm>
        </p:spPr>
        <p:txBody>
          <a:bodyPr/>
          <a:lstStyle/>
          <a:p>
            <a:fld id="{E4F9EB86-8110-D14E-B8CF-CB8DE250DDC0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230069096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7851686-93FA-264B-8B3A-1321289EB40F}"/>
              </a:ext>
            </a:extLst>
          </p:cNvPr>
          <p:cNvSpPr/>
          <p:nvPr userDrawn="1"/>
        </p:nvSpPr>
        <p:spPr>
          <a:xfrm>
            <a:off x="0" y="0"/>
            <a:ext cx="7283451" cy="6858000"/>
          </a:xfrm>
          <a:prstGeom prst="rect">
            <a:avLst/>
          </a:prstGeom>
          <a:solidFill>
            <a:srgbClr val="1C4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7356476" y="0"/>
            <a:ext cx="4835523" cy="6858000"/>
          </a:xfrm>
          <a:solidFill>
            <a:schemeClr val="bg2"/>
          </a:solidFill>
        </p:spPr>
        <p:txBody>
          <a:bodyPr/>
          <a:lstStyle/>
          <a:p>
            <a:r>
              <a:rPr lang="nb-NO" noProof="0"/>
              <a:t>Klikk på ikonet for å legge til et bilde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3275" y="368301"/>
            <a:ext cx="6480175" cy="1635125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3275" y="2349501"/>
            <a:ext cx="6480175" cy="3827463"/>
          </a:xfrm>
        </p:spPr>
        <p:txBody>
          <a:bodyPr rIns="180000"/>
          <a:lstStyle>
            <a:lvl1pPr marL="257175" indent="-2571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00075" indent="-2571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942975" indent="-2571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285875" indent="-2571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628775" indent="-2571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3BB0D0-AFC4-5C43-8E1F-EFCF2CE60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1949" y="6489702"/>
            <a:ext cx="1195652" cy="2135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E5592C-6CCA-4D56-B832-B1BBE07565A9}" type="datetime1">
              <a:rPr lang="nb-NO" smtClean="0"/>
              <a:t>08.06.2022</a:t>
            </a:fld>
            <a:endParaRPr lang="nb-NO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1527E9-C25D-4648-9A98-9E2C7E0E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49514" y="6489701"/>
            <a:ext cx="4833937" cy="2135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Kolumnetittel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E88C85B-834A-9A41-83CD-DF5AB19C0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277" y="6489701"/>
            <a:ext cx="332799" cy="2135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6" name="Picture 17">
            <a:extLst>
              <a:ext uri="{FF2B5EF4-FFF2-40B4-BE49-F238E27FC236}">
                <a16:creationId xmlns:a16="http://schemas.microsoft.com/office/drawing/2014/main" id="{6D0284E8-EDD8-BF4B-B7C7-72799BE9D0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151622"/>
            <a:ext cx="727603" cy="7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15199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7356476" y="0"/>
            <a:ext cx="4835523" cy="6858000"/>
          </a:xfrm>
          <a:solidFill>
            <a:schemeClr val="bg2"/>
          </a:solidFill>
        </p:spPr>
        <p:txBody>
          <a:bodyPr/>
          <a:lstStyle/>
          <a:p>
            <a:r>
              <a:rPr lang="nb-NO" noProof="0"/>
              <a:t>Klikk på ikonet for å legge til et bilde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3BB0D0-AFC4-5C43-8E1F-EFCF2CE60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1949" y="6489702"/>
            <a:ext cx="1195652" cy="2135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2B6609-CDBE-4137-8D51-F7CC33CDB99B}" type="datetime1">
              <a:rPr lang="nb-NO" smtClean="0"/>
              <a:t>08.06.2022</a:t>
            </a:fld>
            <a:endParaRPr lang="nb-NO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1527E9-C25D-4648-9A98-9E2C7E0E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49514" y="6489701"/>
            <a:ext cx="4833937" cy="2135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Kolumnetittel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E88C85B-834A-9A41-83CD-DF5AB19C0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277" y="6489701"/>
            <a:ext cx="332799" cy="2135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4A9E54D3-BD33-EB46-8A98-DE413A1061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283451" cy="6858000"/>
          </a:xfrm>
          <a:solidFill>
            <a:schemeClr val="bg2"/>
          </a:solidFill>
        </p:spPr>
        <p:txBody>
          <a:bodyPr/>
          <a:lstStyle/>
          <a:p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707691829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A202-8E11-4E47-B31E-689C1E7D5858}" type="datetime1">
              <a:rPr lang="nb-NO" noProof="0" smtClean="0"/>
              <a:t>08.06.2022</a:t>
            </a:fld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noProof="0"/>
              <a:t>Kolumnetittel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EB86-8110-D14E-B8CF-CB8DE250DDC0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047611614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med tekst A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803276" y="1016002"/>
            <a:ext cx="6105525" cy="51609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/>
              <a:t>Klikk ikonet for å legge til et diagram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475" y="1016001"/>
            <a:ext cx="4103688" cy="308451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356475" y="4229102"/>
            <a:ext cx="4103688" cy="1947863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5682D5E-4080-F14D-BCD3-855CE8A063C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191949" y="6489702"/>
            <a:ext cx="1195652" cy="213591"/>
          </a:xfrm>
        </p:spPr>
        <p:txBody>
          <a:bodyPr/>
          <a:lstStyle/>
          <a:p>
            <a:fld id="{F7D0652F-B34E-4DAC-85BA-D75582B6E25D}" type="datetime1">
              <a:rPr lang="nb-NO" noProof="0" smtClean="0"/>
              <a:t>08.06.2022</a:t>
            </a:fld>
            <a:endParaRPr lang="nb-NO" noProof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FB48A4C-8047-6545-BC1F-6B400C337D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449514" y="6489701"/>
            <a:ext cx="4833937" cy="213591"/>
          </a:xfrm>
        </p:spPr>
        <p:txBody>
          <a:bodyPr/>
          <a:lstStyle/>
          <a:p>
            <a:r>
              <a:rPr lang="nb-NO" noProof="0"/>
              <a:t>Kolumnetittel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5950ED5-E51B-D84E-8AD9-55AB805CC56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03277" y="6489701"/>
            <a:ext cx="332799" cy="213591"/>
          </a:xfrm>
        </p:spPr>
        <p:txBody>
          <a:bodyPr/>
          <a:lstStyle/>
          <a:p>
            <a:fld id="{E4F9EB86-8110-D14E-B8CF-CB8DE250DDC0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0730980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med tekst 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E8BF1908-E723-4B44-A3FF-08064E6240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803276" y="1016002"/>
            <a:ext cx="6105525" cy="5160963"/>
          </a:xfrm>
          <a:noFill/>
        </p:spPr>
        <p:txBody>
          <a:bodyPr/>
          <a:lstStyle/>
          <a:p>
            <a:r>
              <a:rPr lang="nb-NO"/>
              <a:t>Klikk ikonet for å legge til et diagram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475" y="1016001"/>
            <a:ext cx="4103688" cy="3084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356475" y="4229102"/>
            <a:ext cx="4103688" cy="19478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5682D5E-4080-F14D-BCD3-855CE8A063C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191949" y="6489702"/>
            <a:ext cx="1195652" cy="2135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12A49-5E03-4367-A8AF-34AE1D8498A4}" type="datetime1">
              <a:rPr lang="nb-NO" smtClean="0"/>
              <a:t>08.06.2022</a:t>
            </a:fld>
            <a:endParaRPr lang="nb-NO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FB48A4C-8047-6545-BC1F-6B400C337D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449514" y="6489701"/>
            <a:ext cx="4833937" cy="2135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Kolumnetittel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5950ED5-E51B-D84E-8AD9-55AB805CC56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03277" y="6489701"/>
            <a:ext cx="332799" cy="2135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Picture 17">
            <a:extLst>
              <a:ext uri="{FF2B5EF4-FFF2-40B4-BE49-F238E27FC236}">
                <a16:creationId xmlns:a16="http://schemas.microsoft.com/office/drawing/2014/main" id="{BD5D0D78-B587-9343-8033-727BADFF59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151622"/>
            <a:ext cx="727603" cy="7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1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1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2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Relationship Id="rId9" Type="http://schemas.openxmlformats.org/officeDocument/2006/relationships/image" Target="../media/image19.png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9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90.xml"/><Relationship Id="rId34" Type="http://schemas.openxmlformats.org/officeDocument/2006/relationships/slideLayout" Target="../slideLayouts/slideLayout103.xml"/><Relationship Id="rId42" Type="http://schemas.openxmlformats.org/officeDocument/2006/relationships/slideLayout" Target="../slideLayouts/slideLayout111.xml"/><Relationship Id="rId47" Type="http://schemas.openxmlformats.org/officeDocument/2006/relationships/slideLayout" Target="../slideLayouts/slideLayout116.xml"/><Relationship Id="rId50" Type="http://schemas.openxmlformats.org/officeDocument/2006/relationships/slideLayout" Target="../slideLayouts/slideLayout119.xml"/><Relationship Id="rId55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32" Type="http://schemas.openxmlformats.org/officeDocument/2006/relationships/slideLayout" Target="../slideLayouts/slideLayout101.xml"/><Relationship Id="rId37" Type="http://schemas.openxmlformats.org/officeDocument/2006/relationships/slideLayout" Target="../slideLayouts/slideLayout106.xml"/><Relationship Id="rId40" Type="http://schemas.openxmlformats.org/officeDocument/2006/relationships/slideLayout" Target="../slideLayouts/slideLayout109.xml"/><Relationship Id="rId45" Type="http://schemas.openxmlformats.org/officeDocument/2006/relationships/slideLayout" Target="../slideLayouts/slideLayout114.xml"/><Relationship Id="rId53" Type="http://schemas.openxmlformats.org/officeDocument/2006/relationships/slideLayout" Target="../slideLayouts/slideLayout122.xml"/><Relationship Id="rId58" Type="http://schemas.openxmlformats.org/officeDocument/2006/relationships/theme" Target="../theme/theme7.xml"/><Relationship Id="rId5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slideLayout" Target="../slideLayouts/slideLayout99.xml"/><Relationship Id="rId35" Type="http://schemas.openxmlformats.org/officeDocument/2006/relationships/slideLayout" Target="../slideLayouts/slideLayout104.xml"/><Relationship Id="rId43" Type="http://schemas.openxmlformats.org/officeDocument/2006/relationships/slideLayout" Target="../slideLayouts/slideLayout112.xml"/><Relationship Id="rId48" Type="http://schemas.openxmlformats.org/officeDocument/2006/relationships/slideLayout" Target="../slideLayouts/slideLayout117.xml"/><Relationship Id="rId56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77.xml"/><Relationship Id="rId51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33" Type="http://schemas.openxmlformats.org/officeDocument/2006/relationships/slideLayout" Target="../slideLayouts/slideLayout102.xml"/><Relationship Id="rId38" Type="http://schemas.openxmlformats.org/officeDocument/2006/relationships/slideLayout" Target="../slideLayouts/slideLayout107.xml"/><Relationship Id="rId46" Type="http://schemas.openxmlformats.org/officeDocument/2006/relationships/slideLayout" Target="../slideLayouts/slideLayout115.xml"/><Relationship Id="rId59" Type="http://schemas.openxmlformats.org/officeDocument/2006/relationships/image" Target="../media/image21.png"/><Relationship Id="rId20" Type="http://schemas.openxmlformats.org/officeDocument/2006/relationships/slideLayout" Target="../slideLayouts/slideLayout89.xml"/><Relationship Id="rId41" Type="http://schemas.openxmlformats.org/officeDocument/2006/relationships/slideLayout" Target="../slideLayouts/slideLayout110.xml"/><Relationship Id="rId54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36" Type="http://schemas.openxmlformats.org/officeDocument/2006/relationships/slideLayout" Target="../slideLayouts/slideLayout105.xml"/><Relationship Id="rId49" Type="http://schemas.openxmlformats.org/officeDocument/2006/relationships/slideLayout" Target="../slideLayouts/slideLayout118.xml"/><Relationship Id="rId57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79.xml"/><Relationship Id="rId31" Type="http://schemas.openxmlformats.org/officeDocument/2006/relationships/slideLayout" Target="../slideLayouts/slideLayout100.xml"/><Relationship Id="rId44" Type="http://schemas.openxmlformats.org/officeDocument/2006/relationships/slideLayout" Target="../slideLayouts/slideLayout113.xml"/><Relationship Id="rId52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0EEF696-0D0D-4F87-859A-E04F548E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193A01-F9DF-4D29-995C-A31FF9CBD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1B9FDB0-7CCB-4234-AA82-C361CEB5B8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97F0B51-7EE3-43D2-8544-8A7FF2C0E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39A9335-DA19-436D-9FAA-A8F916DB3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1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7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2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3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5" y="322529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40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3275" y="368299"/>
            <a:ext cx="10656888" cy="163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b-NO" noProof="0" dirty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2349499"/>
            <a:ext cx="10656888" cy="3827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Rediger tekststiler i malen
Andre nivå
Tredje nivå
Fjerde nivå
Femte nivå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33856" y="6467630"/>
            <a:ext cx="926307" cy="213591"/>
          </a:xfrm>
          <a:prstGeom prst="rect">
            <a:avLst/>
          </a:prstGeom>
        </p:spPr>
        <p:txBody>
          <a:bodyPr vert="horz" lIns="0" tIns="0" rIns="25200" bIns="0" rtlCol="0" anchor="ctr" anchorCtr="0"/>
          <a:lstStyle>
            <a:lvl1pPr algn="r">
              <a:defRPr sz="12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98098A2A-1E3C-4078-95BE-BB2E81A46755}" type="datetime1">
              <a:rPr lang="nb-NO" smtClean="0"/>
              <a:pPr/>
              <a:t>08.06.2022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000" y="6469977"/>
            <a:ext cx="5035550" cy="21359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navnet på presentasjonen ved å klikke på Header &amp; </a:t>
            </a:r>
            <a:r>
              <a:rPr lang="nb-NO" dirty="0" err="1"/>
              <a:t>Footer</a:t>
            </a:r>
            <a:r>
              <a:rPr lang="nb-NO" dirty="0"/>
              <a:t> i </a:t>
            </a:r>
            <a:r>
              <a:rPr lang="nb-NO" dirty="0" err="1"/>
              <a:t>Insert</a:t>
            </a:r>
            <a:r>
              <a:rPr lang="nb-NO" dirty="0"/>
              <a:t> fanen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14055" y="6467631"/>
            <a:ext cx="208864" cy="21359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2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85" y="6093670"/>
            <a:ext cx="727603" cy="7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9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5ACBF0"/>
          </p15:clr>
        </p15:guide>
        <p15:guide id="2" orient="horz" pos="4088">
          <p15:clr>
            <a:srgbClr val="5ACBF0"/>
          </p15:clr>
        </p15:guide>
        <p15:guide id="3" pos="506">
          <p15:clr>
            <a:srgbClr val="5ACBF0"/>
          </p15:clr>
        </p15:guide>
        <p15:guide id="4" orient="horz" pos="2583">
          <p15:clr>
            <a:srgbClr val="A4A3A4"/>
          </p15:clr>
        </p15:guide>
        <p15:guide id="5" orient="horz" pos="1457">
          <p15:clr>
            <a:srgbClr val="5ACBF0"/>
          </p15:clr>
        </p15:guide>
        <p15:guide id="6" orient="horz" pos="640">
          <p15:clr>
            <a:srgbClr val="A4A3A4"/>
          </p15:clr>
        </p15:guide>
        <p15:guide id="7" orient="horz">
          <p15:clr>
            <a:srgbClr val="F26B43"/>
          </p15:clr>
        </p15:guide>
        <p15:guide id="8">
          <p15:clr>
            <a:srgbClr val="F26B43"/>
          </p15:clr>
        </p15:guide>
        <p15:guide id="9" pos="1504">
          <p15:clr>
            <a:srgbClr val="A4A3A4"/>
          </p15:clr>
        </p15:guide>
        <p15:guide id="10" pos="1543">
          <p15:clr>
            <a:srgbClr val="A4A3A4"/>
          </p15:clr>
        </p15:guide>
        <p15:guide id="11" pos="3046">
          <p15:clr>
            <a:srgbClr val="A4A3A4"/>
          </p15:clr>
        </p15:guide>
        <p15:guide id="12" pos="3089">
          <p15:clr>
            <a:srgbClr val="A4A3A4"/>
          </p15:clr>
        </p15:guide>
        <p15:guide id="13" pos="4588">
          <p15:clr>
            <a:srgbClr val="A4A3A4"/>
          </p15:clr>
        </p15:guide>
        <p15:guide id="14" pos="4634">
          <p15:clr>
            <a:srgbClr val="A4A3A4"/>
          </p15:clr>
        </p15:guide>
        <p15:guide id="15" pos="6131">
          <p15:clr>
            <a:srgbClr val="A4A3A4"/>
          </p15:clr>
        </p15:guide>
        <p15:guide id="16" pos="6176">
          <p15:clr>
            <a:srgbClr val="A4A3A4"/>
          </p15:clr>
        </p15:guide>
        <p15:guide id="17" pos="7219">
          <p15:clr>
            <a:srgbClr val="5ACBF0"/>
          </p15:clr>
        </p15:guide>
        <p15:guide id="18" pos="7446">
          <p15:clr>
            <a:srgbClr val="5ACBF0"/>
          </p15:clr>
        </p15:guide>
        <p15:guide id="19" orient="horz" pos="232">
          <p15:clr>
            <a:srgbClr val="5ACBF0"/>
          </p15:clr>
        </p15:guide>
        <p15:guide id="20" orient="horz" pos="4320">
          <p15:clr>
            <a:srgbClr val="F26B43"/>
          </p15:clr>
        </p15:guide>
        <p15:guide id="21" pos="7680">
          <p15:clr>
            <a:srgbClr val="F26B43"/>
          </p15:clr>
        </p15:guide>
        <p15:guide id="22" pos="3840">
          <p15:clr>
            <a:srgbClr val="5ACBF0"/>
          </p15:clr>
        </p15:guide>
        <p15:guide id="23" orient="horz" pos="1262">
          <p15:clr>
            <a:srgbClr val="5ACBF0"/>
          </p15:clr>
        </p15:guide>
        <p15:guide id="24" orient="horz" pos="389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49954-6339-4C04-B6C5-4AE15B5B3957}" type="datetime1">
              <a:rPr lang="nb-NO" smtClean="0"/>
              <a:t>08.06.2022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/>
              <a:t>www.act-ccs.eu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89BF0-9E5B-4CF2-9D73-835008B6892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51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49954-6339-4C04-B6C5-4AE15B5B3957}" type="datetime1">
              <a:rPr lang="nb-NO" smtClean="0"/>
              <a:t>08.06.2022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/>
              <a:t>www.act-ccs.eu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89BF0-9E5B-4CF2-9D73-835008B6892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321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49954-6339-4C04-B6C5-4AE15B5B3957}" type="datetime1">
              <a:rPr lang="nb-NO" smtClean="0"/>
              <a:t>08.06.2022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/>
              <a:t>www.act-ccs.eu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89BF0-9E5B-4CF2-9D73-835008B6892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341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3275" y="368301"/>
            <a:ext cx="10656888" cy="163512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2349501"/>
            <a:ext cx="10656888" cy="3827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noProof="0"/>
              <a:t>Rediger tekststiler i malen
Andre nivå
Tredje nivå
Fjerde nivå
Femte nivå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1949" y="6489702"/>
            <a:ext cx="1195652" cy="21359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09911C46-E681-4BA8-82B6-3A5C25F32312}" type="datetime1">
              <a:rPr lang="nb-NO" smtClean="0"/>
              <a:t>08.06.2022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9514" y="6489701"/>
            <a:ext cx="4833937" cy="21359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nb-NO" noProof="0" dirty="0"/>
              <a:t>Kolumnetittel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277" y="6489701"/>
            <a:ext cx="332799" cy="21359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E4F9EB86-8110-D14E-B8CF-CB8DE250DDC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151622"/>
            <a:ext cx="727603" cy="7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9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  <p:sldLayoutId id="2147483890" r:id="rId19"/>
    <p:sldLayoutId id="2147483891" r:id="rId20"/>
    <p:sldLayoutId id="2147483892" r:id="rId21"/>
    <p:sldLayoutId id="2147483893" r:id="rId22"/>
    <p:sldLayoutId id="2147483894" r:id="rId23"/>
    <p:sldLayoutId id="2147483895" r:id="rId24"/>
    <p:sldLayoutId id="2147483896" r:id="rId25"/>
    <p:sldLayoutId id="2147483897" r:id="rId26"/>
    <p:sldLayoutId id="2147483898" r:id="rId27"/>
    <p:sldLayoutId id="2147483899" r:id="rId28"/>
    <p:sldLayoutId id="2147483900" r:id="rId29"/>
    <p:sldLayoutId id="2147483901" r:id="rId30"/>
    <p:sldLayoutId id="2147483902" r:id="rId31"/>
    <p:sldLayoutId id="2147483903" r:id="rId32"/>
    <p:sldLayoutId id="2147483904" r:id="rId33"/>
    <p:sldLayoutId id="2147483905" r:id="rId34"/>
    <p:sldLayoutId id="2147483906" r:id="rId35"/>
    <p:sldLayoutId id="2147483907" r:id="rId36"/>
    <p:sldLayoutId id="2147483908" r:id="rId37"/>
    <p:sldLayoutId id="2147483909" r:id="rId38"/>
    <p:sldLayoutId id="2147483910" r:id="rId39"/>
    <p:sldLayoutId id="2147483911" r:id="rId40"/>
    <p:sldLayoutId id="2147483912" r:id="rId41"/>
    <p:sldLayoutId id="2147483913" r:id="rId42"/>
    <p:sldLayoutId id="2147483914" r:id="rId43"/>
    <p:sldLayoutId id="2147483915" r:id="rId44"/>
    <p:sldLayoutId id="2147483916" r:id="rId45"/>
    <p:sldLayoutId id="2147483917" r:id="rId46"/>
    <p:sldLayoutId id="2147483918" r:id="rId47"/>
    <p:sldLayoutId id="2147483919" r:id="rId48"/>
    <p:sldLayoutId id="2147483920" r:id="rId49"/>
    <p:sldLayoutId id="2147483921" r:id="rId50"/>
    <p:sldLayoutId id="2147483922" r:id="rId51"/>
    <p:sldLayoutId id="2147483923" r:id="rId52"/>
    <p:sldLayoutId id="2147483924" r:id="rId53"/>
    <p:sldLayoutId id="2147483925" r:id="rId54"/>
    <p:sldLayoutId id="2147483926" r:id="rId55"/>
    <p:sldLayoutId id="2147483927" r:id="rId56"/>
    <p:sldLayoutId id="2147483929" r:id="rId5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5ACBF0"/>
          </p15:clr>
        </p15:guide>
        <p15:guide id="2" orient="horz" pos="4088">
          <p15:clr>
            <a:srgbClr val="5ACBF0"/>
          </p15:clr>
        </p15:guide>
        <p15:guide id="3" pos="506">
          <p15:clr>
            <a:srgbClr val="5ACBF0"/>
          </p15:clr>
        </p15:guide>
        <p15:guide id="4" orient="horz" pos="2583">
          <p15:clr>
            <a:srgbClr val="A4A3A4"/>
          </p15:clr>
        </p15:guide>
        <p15:guide id="5" orient="horz" pos="1457">
          <p15:clr>
            <a:srgbClr val="5ACBF0"/>
          </p15:clr>
        </p15:guide>
        <p15:guide id="6" orient="horz" pos="640">
          <p15:clr>
            <a:srgbClr val="A4A3A4"/>
          </p15:clr>
        </p15:guide>
        <p15:guide id="7" orient="horz">
          <p15:clr>
            <a:srgbClr val="F26B43"/>
          </p15:clr>
        </p15:guide>
        <p15:guide id="8">
          <p15:clr>
            <a:srgbClr val="F26B43"/>
          </p15:clr>
        </p15:guide>
        <p15:guide id="9" pos="1504">
          <p15:clr>
            <a:srgbClr val="A4A3A4"/>
          </p15:clr>
        </p15:guide>
        <p15:guide id="10" pos="1543">
          <p15:clr>
            <a:srgbClr val="A4A3A4"/>
          </p15:clr>
        </p15:guide>
        <p15:guide id="11" pos="3046">
          <p15:clr>
            <a:srgbClr val="A4A3A4"/>
          </p15:clr>
        </p15:guide>
        <p15:guide id="12" pos="3089">
          <p15:clr>
            <a:srgbClr val="A4A3A4"/>
          </p15:clr>
        </p15:guide>
        <p15:guide id="13" pos="4588">
          <p15:clr>
            <a:srgbClr val="A4A3A4"/>
          </p15:clr>
        </p15:guide>
        <p15:guide id="14" pos="4634">
          <p15:clr>
            <a:srgbClr val="A4A3A4"/>
          </p15:clr>
        </p15:guide>
        <p15:guide id="15" pos="6131">
          <p15:clr>
            <a:srgbClr val="A4A3A4"/>
          </p15:clr>
        </p15:guide>
        <p15:guide id="16" pos="6176">
          <p15:clr>
            <a:srgbClr val="A4A3A4"/>
          </p15:clr>
        </p15:guide>
        <p15:guide id="17" pos="7219">
          <p15:clr>
            <a:srgbClr val="5ACBF0"/>
          </p15:clr>
        </p15:guide>
        <p15:guide id="18" pos="7446">
          <p15:clr>
            <a:srgbClr val="5ACBF0"/>
          </p15:clr>
        </p15:guide>
        <p15:guide id="19" orient="horz" pos="232">
          <p15:clr>
            <a:srgbClr val="5ACBF0"/>
          </p15:clr>
        </p15:guide>
        <p15:guide id="20" orient="horz" pos="4320">
          <p15:clr>
            <a:srgbClr val="F26B43"/>
          </p15:clr>
        </p15:guide>
        <p15:guide id="21" pos="7680">
          <p15:clr>
            <a:srgbClr val="F26B43"/>
          </p15:clr>
        </p15:guide>
        <p15:guide id="22" pos="3840">
          <p15:clr>
            <a:srgbClr val="5ACBF0"/>
          </p15:clr>
        </p15:guide>
        <p15:guide id="23" orient="horz" pos="1262">
          <p15:clr>
            <a:srgbClr val="5ACBF0"/>
          </p15:clr>
        </p15:guide>
        <p15:guide id="24" orient="horz" pos="389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4" Type="http://schemas.openxmlformats.org/officeDocument/2006/relationships/hyperlink" Target="mailto:rr@rcn.n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Relationship Id="rId4" Type="http://schemas.openxmlformats.org/officeDocument/2006/relationships/hyperlink" Target="https://www.stnp2036.org/milestones-achieved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Relationship Id="rId4" Type="http://schemas.openxmlformats.org/officeDocument/2006/relationships/hyperlink" Target="https://altc.alt.ac.uk/oesig/2016/03/07/webinar-recording-what-next-for-jisc-and-ukoer-in-a-post-jorum-worl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r@rcn.no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575720" y="4133850"/>
            <a:ext cx="6696744" cy="1162050"/>
          </a:xfrm>
        </p:spPr>
        <p:txBody>
          <a:bodyPr>
            <a:normAutofit fontScale="90000"/>
          </a:bodyPr>
          <a:lstStyle/>
          <a:p>
            <a:r>
              <a:rPr lang="en-GB" sz="2500" b="1" dirty="0"/>
              <a:t>A successful international collaboration</a:t>
            </a:r>
            <a:br>
              <a:rPr lang="en-GB" sz="2500" b="1" dirty="0"/>
            </a:br>
            <a:br>
              <a:rPr lang="en-GB" sz="2500" b="1" dirty="0"/>
            </a:br>
            <a:r>
              <a:rPr lang="en-GB" sz="2200" dirty="0"/>
              <a:t>CCUS-event Rotterdam 8 June 2022</a:t>
            </a:r>
            <a:br>
              <a:rPr lang="en-GB" sz="2500" b="1" dirty="0"/>
            </a:br>
            <a:endParaRPr lang="nb-NO" sz="25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871664" y="5517232"/>
            <a:ext cx="6400800" cy="12961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1800" b="1" dirty="0">
                <a:solidFill>
                  <a:schemeClr val="tx2"/>
                </a:solidFill>
              </a:rPr>
              <a:t>Ragnhild Rønneberg </a:t>
            </a:r>
            <a:r>
              <a:rPr lang="en-GB" sz="1800" b="1" dirty="0" err="1">
                <a:solidFill>
                  <a:schemeClr val="tx2"/>
                </a:solidFill>
                <a:hlinkClick r:id="rId4"/>
              </a:rPr>
              <a:t>rr@</a:t>
            </a:r>
            <a:r>
              <a:rPr lang="en-GB" sz="1800" b="1" err="1">
                <a:solidFill>
                  <a:schemeClr val="tx2"/>
                </a:solidFill>
                <a:hlinkClick r:id="rId4"/>
              </a:rPr>
              <a:t>rcn</a:t>
            </a:r>
            <a:r>
              <a:rPr lang="en-GB" sz="1800" b="1">
                <a:solidFill>
                  <a:schemeClr val="tx2"/>
                </a:solidFill>
                <a:hlinkClick r:id="rId4"/>
              </a:rPr>
              <a:t>.no</a:t>
            </a:r>
            <a:r>
              <a:rPr lang="en-GB" sz="1800" b="1">
                <a:solidFill>
                  <a:schemeClr val="tx2"/>
                </a:solidFill>
              </a:rPr>
              <a:t> </a:t>
            </a:r>
            <a:endParaRPr lang="en-GB" sz="1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800" dirty="0">
                <a:solidFill>
                  <a:schemeClr val="tx2"/>
                </a:solidFill>
              </a:rPr>
              <a:t>Coordinator of ACT - RCN</a:t>
            </a:r>
          </a:p>
        </p:txBody>
      </p:sp>
    </p:spTree>
    <p:extLst>
      <p:ext uri="{BB962C8B-B14F-4D97-AF65-F5344CB8AC3E}">
        <p14:creationId xmlns:p14="http://schemas.microsoft.com/office/powerpoint/2010/main" val="264737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527D902-90FC-4744-8045-48864D7B4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760"/>
            <a:ext cx="10972800" cy="854968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/>
              <a:t>This is ACT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9F92F0-F916-45DA-A43F-3670D1D72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2742"/>
            <a:ext cx="10972800" cy="388843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Funding agencies from 16 countries, regions, and provinces collaborating on </a:t>
            </a:r>
            <a:r>
              <a:rPr lang="en-GB" sz="2000" u="sng" dirty="0">
                <a:solidFill>
                  <a:prstClr val="black"/>
                </a:solidFill>
                <a:latin typeface="Calibri"/>
              </a:rPr>
              <a:t>transnational calls 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and </a:t>
            </a:r>
            <a:r>
              <a:rPr lang="en-GB" sz="2000" u="sng" dirty="0">
                <a:solidFill>
                  <a:prstClr val="black"/>
                </a:solidFill>
                <a:latin typeface="Calibri"/>
              </a:rPr>
              <a:t>knowledge sharing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 within CCUS. Consortium established in 2016 under Horizon2020.</a:t>
            </a:r>
          </a:p>
          <a:p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E07914A-70FE-41BC-9593-42A1D81BB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7624" y="6455123"/>
            <a:ext cx="1734225" cy="29311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nb-NO" dirty="0">
                <a:solidFill>
                  <a:prstClr val="black">
                    <a:tint val="75000"/>
                  </a:prstClr>
                </a:solidFill>
                <a:latin typeface="Calibri"/>
              </a:rPr>
              <a:t>www.act-ccs.eu</a:t>
            </a:r>
          </a:p>
        </p:txBody>
      </p:sp>
      <p:sp>
        <p:nvSpPr>
          <p:cNvPr id="10" name="Plassholder for innhold 7">
            <a:extLst>
              <a:ext uri="{FF2B5EF4-FFF2-40B4-BE49-F238E27FC236}">
                <a16:creationId xmlns:a16="http://schemas.microsoft.com/office/drawing/2014/main" id="{B3556051-F1E2-4501-93CC-A161A83573A2}"/>
              </a:ext>
            </a:extLst>
          </p:cNvPr>
          <p:cNvSpPr txBox="1">
            <a:spLocks/>
          </p:cNvSpPr>
          <p:nvPr/>
        </p:nvSpPr>
        <p:spPr>
          <a:xfrm>
            <a:off x="1416699" y="4702902"/>
            <a:ext cx="2736304" cy="115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2571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875" indent="-2571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8775" indent="-2571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1600" dirty="0">
                <a:solidFill>
                  <a:srgbClr val="FF0000"/>
                </a:solidFill>
                <a:latin typeface="Calibri"/>
              </a:rPr>
              <a:t>Alberta (Canada)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1600" b="1" dirty="0">
                <a:solidFill>
                  <a:srgbClr val="00B050"/>
                </a:solidFill>
                <a:latin typeface="Calibri"/>
              </a:rPr>
              <a:t>USA</a:t>
            </a:r>
          </a:p>
        </p:txBody>
      </p:sp>
      <p:sp>
        <p:nvSpPr>
          <p:cNvPr id="12" name="Plassholder for innhold 7">
            <a:extLst>
              <a:ext uri="{FF2B5EF4-FFF2-40B4-BE49-F238E27FC236}">
                <a16:creationId xmlns:a16="http://schemas.microsoft.com/office/drawing/2014/main" id="{F335EBE6-D5E2-4109-A0AE-92BC9BC53CCB}"/>
              </a:ext>
            </a:extLst>
          </p:cNvPr>
          <p:cNvSpPr txBox="1">
            <a:spLocks/>
          </p:cNvSpPr>
          <p:nvPr/>
        </p:nvSpPr>
        <p:spPr>
          <a:xfrm>
            <a:off x="3815376" y="4692245"/>
            <a:ext cx="1706843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2571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875" indent="-2571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8775" indent="-2571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1600" dirty="0">
                <a:solidFill>
                  <a:srgbClr val="FF0000"/>
                </a:solidFill>
                <a:latin typeface="Calibri"/>
              </a:rPr>
              <a:t>Denmark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1600" b="1" dirty="0">
                <a:solidFill>
                  <a:srgbClr val="00B050"/>
                </a:solidFill>
                <a:latin typeface="Calibri"/>
              </a:rPr>
              <a:t>France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1600" b="1" dirty="0">
                <a:solidFill>
                  <a:prstClr val="black"/>
                </a:solidFill>
                <a:latin typeface="Calibri"/>
              </a:rPr>
              <a:t>Germany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1600" b="1" dirty="0">
                <a:solidFill>
                  <a:prstClr val="black"/>
                </a:solidFill>
                <a:latin typeface="Calibri"/>
              </a:rPr>
              <a:t>Gre</a:t>
            </a:r>
            <a:r>
              <a:rPr lang="en-GB" sz="1600" b="1" dirty="0">
                <a:solidFill>
                  <a:srgbClr val="00B050"/>
                </a:solidFill>
                <a:latin typeface="Calibri"/>
              </a:rPr>
              <a:t>ece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1600" dirty="0">
                <a:solidFill>
                  <a:srgbClr val="FF0000"/>
                </a:solidFill>
                <a:latin typeface="Calibri"/>
              </a:rPr>
              <a:t>Italy</a:t>
            </a:r>
          </a:p>
        </p:txBody>
      </p:sp>
      <p:sp>
        <p:nvSpPr>
          <p:cNvPr id="14" name="Plassholder for innhold 7">
            <a:extLst>
              <a:ext uri="{FF2B5EF4-FFF2-40B4-BE49-F238E27FC236}">
                <a16:creationId xmlns:a16="http://schemas.microsoft.com/office/drawing/2014/main" id="{49F539E3-5CCD-434A-AD23-A47465FC4ECF}"/>
              </a:ext>
            </a:extLst>
          </p:cNvPr>
          <p:cNvSpPr txBox="1">
            <a:spLocks/>
          </p:cNvSpPr>
          <p:nvPr/>
        </p:nvSpPr>
        <p:spPr>
          <a:xfrm>
            <a:off x="6646099" y="4692245"/>
            <a:ext cx="2050504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2571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875" indent="-2571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8775" indent="-2571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1600" b="1">
                <a:solidFill>
                  <a:prstClr val="black"/>
                </a:solidFill>
                <a:latin typeface="Calibri"/>
              </a:rPr>
              <a:t>Spain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1600" b="1">
                <a:solidFill>
                  <a:prstClr val="black"/>
                </a:solidFill>
                <a:latin typeface="Calibri"/>
              </a:rPr>
              <a:t>Switzerland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1600" b="1">
                <a:solidFill>
                  <a:prstClr val="black"/>
                </a:solidFill>
                <a:latin typeface="Calibri"/>
              </a:rPr>
              <a:t>Turkey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1600" b="1">
                <a:solidFill>
                  <a:prstClr val="black"/>
                </a:solidFill>
                <a:latin typeface="Calibri"/>
              </a:rPr>
              <a:t>UK</a:t>
            </a:r>
          </a:p>
        </p:txBody>
      </p:sp>
      <p:sp>
        <p:nvSpPr>
          <p:cNvPr id="15" name="Plassholder for innhold 7">
            <a:extLst>
              <a:ext uri="{FF2B5EF4-FFF2-40B4-BE49-F238E27FC236}">
                <a16:creationId xmlns:a16="http://schemas.microsoft.com/office/drawing/2014/main" id="{57429A4C-4686-438F-B35C-4A986BF65BEA}"/>
              </a:ext>
            </a:extLst>
          </p:cNvPr>
          <p:cNvSpPr txBox="1">
            <a:spLocks/>
          </p:cNvSpPr>
          <p:nvPr/>
        </p:nvSpPr>
        <p:spPr>
          <a:xfrm>
            <a:off x="8258014" y="4662476"/>
            <a:ext cx="1440668" cy="115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2571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875" indent="-2571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8775" indent="-2571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1600">
                <a:solidFill>
                  <a:srgbClr val="FF0000"/>
                </a:solidFill>
                <a:latin typeface="Calibri"/>
              </a:rPr>
              <a:t>India</a:t>
            </a:r>
          </a:p>
        </p:txBody>
      </p:sp>
      <p:sp>
        <p:nvSpPr>
          <p:cNvPr id="16" name="Plassholder for innhold 7">
            <a:extLst>
              <a:ext uri="{FF2B5EF4-FFF2-40B4-BE49-F238E27FC236}">
                <a16:creationId xmlns:a16="http://schemas.microsoft.com/office/drawing/2014/main" id="{E57A7457-FE65-4871-9AA5-0205F6AAB631}"/>
              </a:ext>
            </a:extLst>
          </p:cNvPr>
          <p:cNvSpPr txBox="1">
            <a:spLocks/>
          </p:cNvSpPr>
          <p:nvPr/>
        </p:nvSpPr>
        <p:spPr>
          <a:xfrm>
            <a:off x="4911874" y="4704000"/>
            <a:ext cx="2050504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2571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875" indent="-2571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8775" indent="-2571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1600" b="1">
                <a:solidFill>
                  <a:prstClr val="black"/>
                </a:solidFill>
                <a:latin typeface="Calibri"/>
              </a:rPr>
              <a:t>The Netherlands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1600" b="1">
                <a:solidFill>
                  <a:prstClr val="black"/>
                </a:solidFill>
                <a:latin typeface="Calibri"/>
              </a:rPr>
              <a:t>Norway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1600" b="1">
                <a:solidFill>
                  <a:srgbClr val="00B050"/>
                </a:solidFill>
                <a:latin typeface="Calibri"/>
              </a:rPr>
              <a:t>Nordic countries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1600" b="1">
                <a:solidFill>
                  <a:prstClr val="black"/>
                </a:solidFill>
                <a:latin typeface="Calibri"/>
              </a:rPr>
              <a:t>Romania</a:t>
            </a:r>
          </a:p>
        </p:txBody>
      </p:sp>
      <p:pic>
        <p:nvPicPr>
          <p:cNvPr id="6" name="Bilde 5" descr="Et bilde som inneholder tekst, kart&#10;&#10;Automatisk generert beskrivelse">
            <a:extLst>
              <a:ext uri="{FF2B5EF4-FFF2-40B4-BE49-F238E27FC236}">
                <a16:creationId xmlns:a16="http://schemas.microsoft.com/office/drawing/2014/main" id="{ADC86C32-E4CD-4AC4-A3C9-734193C1E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" y="1779515"/>
            <a:ext cx="10198946" cy="2924783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5804405C-9CEB-4343-86BC-3048DA41FC77}"/>
              </a:ext>
            </a:extLst>
          </p:cNvPr>
          <p:cNvSpPr txBox="1"/>
          <p:nvPr/>
        </p:nvSpPr>
        <p:spPr>
          <a:xfrm>
            <a:off x="9251745" y="5336496"/>
            <a:ext cx="2549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nb-NO" sz="1200" b="1" dirty="0">
                <a:solidFill>
                  <a:prstClr val="black"/>
                </a:solidFill>
                <a:latin typeface="Calibri"/>
              </a:rPr>
              <a:t>Black </a:t>
            </a:r>
            <a:r>
              <a:rPr lang="nb-NO" sz="1200" dirty="0">
                <a:solidFill>
                  <a:prstClr val="black"/>
                </a:solidFill>
                <a:latin typeface="Calibri"/>
              </a:rPr>
              <a:t>= </a:t>
            </a:r>
            <a:r>
              <a:rPr lang="nb-NO" sz="1200" dirty="0" err="1">
                <a:solidFill>
                  <a:prstClr val="black"/>
                </a:solidFill>
                <a:latin typeface="Calibri"/>
              </a:rPr>
              <a:t>countries</a:t>
            </a:r>
            <a:r>
              <a:rPr lang="nb-NO" sz="1200" dirty="0">
                <a:solidFill>
                  <a:prstClr val="black"/>
                </a:solidFill>
                <a:latin typeface="Calibri"/>
              </a:rPr>
              <a:t> from </a:t>
            </a:r>
            <a:r>
              <a:rPr lang="nb-NO" sz="1200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nb-NO" sz="1200" dirty="0">
                <a:solidFill>
                  <a:prstClr val="black"/>
                </a:solidFill>
                <a:latin typeface="Calibri"/>
              </a:rPr>
              <a:t> start 2016</a:t>
            </a:r>
            <a:br>
              <a:rPr lang="nb-NO" sz="1200" dirty="0">
                <a:solidFill>
                  <a:prstClr val="black"/>
                </a:solidFill>
                <a:latin typeface="Calibri"/>
              </a:rPr>
            </a:br>
            <a:r>
              <a:rPr lang="nb-NO" sz="1200" b="1" dirty="0">
                <a:solidFill>
                  <a:srgbClr val="00B050"/>
                </a:solidFill>
                <a:latin typeface="Calibri"/>
              </a:rPr>
              <a:t>Green</a:t>
            </a:r>
            <a:r>
              <a:rPr lang="nb-NO" sz="1200" dirty="0">
                <a:solidFill>
                  <a:prstClr val="black"/>
                </a:solidFill>
                <a:latin typeface="Calibri"/>
              </a:rPr>
              <a:t> = </a:t>
            </a:r>
            <a:r>
              <a:rPr lang="nb-NO" sz="1200" dirty="0" err="1">
                <a:solidFill>
                  <a:prstClr val="black"/>
                </a:solidFill>
                <a:latin typeface="Calibri"/>
              </a:rPr>
              <a:t>new</a:t>
            </a:r>
            <a:r>
              <a:rPr lang="nb-NO" sz="1200" dirty="0">
                <a:solidFill>
                  <a:prstClr val="black"/>
                </a:solidFill>
                <a:latin typeface="Calibri"/>
              </a:rPr>
              <a:t> in 2019</a:t>
            </a:r>
            <a:br>
              <a:rPr lang="nb-NO" sz="1200" dirty="0">
                <a:solidFill>
                  <a:prstClr val="black"/>
                </a:solidFill>
                <a:latin typeface="Calibri"/>
              </a:rPr>
            </a:br>
            <a:r>
              <a:rPr lang="nb-NO" sz="1200" b="1" dirty="0">
                <a:solidFill>
                  <a:srgbClr val="FF0000"/>
                </a:solidFill>
                <a:latin typeface="Calibri"/>
              </a:rPr>
              <a:t>Red</a:t>
            </a:r>
            <a:r>
              <a:rPr lang="nb-NO" sz="1200" dirty="0">
                <a:solidFill>
                  <a:prstClr val="black"/>
                </a:solidFill>
                <a:latin typeface="Calibri"/>
              </a:rPr>
              <a:t> = </a:t>
            </a:r>
            <a:r>
              <a:rPr lang="nb-NO" sz="1200" dirty="0" err="1">
                <a:solidFill>
                  <a:prstClr val="black"/>
                </a:solidFill>
                <a:latin typeface="Calibri"/>
              </a:rPr>
              <a:t>new</a:t>
            </a:r>
            <a:r>
              <a:rPr lang="nb-NO" sz="1200" dirty="0">
                <a:solidFill>
                  <a:prstClr val="black"/>
                </a:solidFill>
                <a:latin typeface="Calibri"/>
              </a:rPr>
              <a:t> in 2020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9051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168" y="414239"/>
            <a:ext cx="8229600" cy="576064"/>
          </a:xfrm>
        </p:spPr>
        <p:txBody>
          <a:bodyPr>
            <a:noAutofit/>
          </a:bodyPr>
          <a:lstStyle/>
          <a:p>
            <a:pPr algn="l"/>
            <a:r>
              <a:rPr lang="en-GB" sz="3600" b="1" dirty="0"/>
              <a:t>Three successful calls</a:t>
            </a:r>
            <a:br>
              <a:rPr lang="en-GB" sz="2400" dirty="0"/>
            </a:br>
            <a:endParaRPr lang="en-GB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76323" y="2217487"/>
            <a:ext cx="3493950" cy="30127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numCol="1">
            <a:norm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1900" dirty="0"/>
              <a:t>Funding agencies from </a:t>
            </a:r>
            <a:r>
              <a:rPr lang="en-US" sz="1900" b="1" dirty="0"/>
              <a:t>9</a:t>
            </a:r>
            <a:r>
              <a:rPr lang="en-US" sz="1900" dirty="0"/>
              <a:t> countries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1900" b="1" dirty="0"/>
              <a:t>8 projects </a:t>
            </a:r>
            <a:r>
              <a:rPr lang="en-US" sz="1900" dirty="0"/>
              <a:t>funded, started </a:t>
            </a:r>
            <a:br>
              <a:rPr lang="en-US" sz="1900" dirty="0"/>
            </a:br>
            <a:r>
              <a:rPr lang="en-US" sz="1900" dirty="0"/>
              <a:t>in 2017</a:t>
            </a:r>
            <a:br>
              <a:rPr lang="en-US" sz="1900" dirty="0"/>
            </a:br>
            <a:r>
              <a:rPr lang="en-US" sz="1600" dirty="0"/>
              <a:t>(completed Dec. 2020)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1900" dirty="0"/>
              <a:t>36 M€ from ACT of which </a:t>
            </a:r>
            <a:br>
              <a:rPr lang="en-US" sz="1900" dirty="0"/>
            </a:br>
            <a:r>
              <a:rPr lang="en-US" sz="1900" u="sng" dirty="0"/>
              <a:t>12 M€ from EC</a:t>
            </a:r>
          </a:p>
          <a:p>
            <a:pPr lvl="1">
              <a:spcBef>
                <a:spcPts val="1800"/>
              </a:spcBef>
            </a:pPr>
            <a:endParaRPr lang="en-US" sz="1900" dirty="0"/>
          </a:p>
          <a:p>
            <a:pPr>
              <a:spcBef>
                <a:spcPts val="1800"/>
              </a:spcBef>
            </a:pPr>
            <a:endParaRPr lang="en-US" sz="1900" dirty="0"/>
          </a:p>
          <a:p>
            <a:pPr>
              <a:spcBef>
                <a:spcPts val="1800"/>
              </a:spcBef>
            </a:pPr>
            <a:endParaRPr lang="en-US" sz="1900" dirty="0"/>
          </a:p>
          <a:p>
            <a:pPr lvl="1">
              <a:spcBef>
                <a:spcPts val="1800"/>
              </a:spcBef>
            </a:pPr>
            <a:endParaRPr lang="en-US" sz="19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89BF0-9E5B-4CF2-9D73-835008B68928}" type="slidenum">
              <a:rPr lang="nb-NO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</a:t>
            </a:fld>
            <a:endParaRPr lang="nb-NO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DA92921-0DF6-4C3A-AC7C-7F3B2174131A}"/>
              </a:ext>
            </a:extLst>
          </p:cNvPr>
          <p:cNvSpPr txBox="1"/>
          <p:nvPr/>
        </p:nvSpPr>
        <p:spPr>
          <a:xfrm>
            <a:off x="5159896" y="6444044"/>
            <a:ext cx="172819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 dirty="0">
                <a:solidFill>
                  <a:prstClr val="black"/>
                </a:solidFill>
                <a:latin typeface="Calibri"/>
              </a:rPr>
              <a:t>www.act-ccs.eu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2731E6-A3B9-4279-9A45-398B78A022E0}"/>
              </a:ext>
            </a:extLst>
          </p:cNvPr>
          <p:cNvSpPr txBox="1">
            <a:spLocks/>
          </p:cNvSpPr>
          <p:nvPr/>
        </p:nvSpPr>
        <p:spPr>
          <a:xfrm>
            <a:off x="4287866" y="2215915"/>
            <a:ext cx="3665579" cy="3012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defRPr/>
            </a:pPr>
            <a:r>
              <a:rPr lang="en-US" sz="1900" dirty="0">
                <a:solidFill>
                  <a:prstClr val="black"/>
                </a:solidFill>
                <a:latin typeface="Calibri"/>
              </a:rPr>
              <a:t>Funding agencies from </a:t>
            </a:r>
            <a:r>
              <a:rPr lang="en-US" sz="1900" b="1" dirty="0">
                <a:solidFill>
                  <a:prstClr val="black"/>
                </a:solidFill>
                <a:latin typeface="Calibri"/>
              </a:rPr>
              <a:t>11</a:t>
            </a:r>
            <a:r>
              <a:rPr lang="en-US" sz="1900" dirty="0">
                <a:solidFill>
                  <a:prstClr val="black"/>
                </a:solidFill>
                <a:latin typeface="Calibri"/>
              </a:rPr>
              <a:t> countries </a:t>
            </a:r>
          </a:p>
          <a:p>
            <a:pPr>
              <a:lnSpc>
                <a:spcPct val="110000"/>
              </a:lnSpc>
              <a:spcBef>
                <a:spcPts val="1800"/>
              </a:spcBef>
              <a:defRPr/>
            </a:pPr>
            <a:r>
              <a:rPr lang="en-US" sz="1900" b="1" dirty="0">
                <a:solidFill>
                  <a:prstClr val="black"/>
                </a:solidFill>
                <a:latin typeface="Calibri"/>
              </a:rPr>
              <a:t>12 projects </a:t>
            </a:r>
            <a:r>
              <a:rPr lang="en-US" sz="1900" dirty="0">
                <a:solidFill>
                  <a:prstClr val="black"/>
                </a:solidFill>
                <a:latin typeface="Calibri"/>
              </a:rPr>
              <a:t>funded,  </a:t>
            </a:r>
            <a:br>
              <a:rPr lang="en-US" sz="1900" dirty="0">
                <a:solidFill>
                  <a:prstClr val="black"/>
                </a:solidFill>
                <a:latin typeface="Calibri"/>
              </a:rPr>
            </a:br>
            <a:r>
              <a:rPr lang="en-US" sz="1900" dirty="0">
                <a:solidFill>
                  <a:prstClr val="black"/>
                </a:solidFill>
                <a:latin typeface="Calibri"/>
              </a:rPr>
              <a:t>started autumn  2019</a:t>
            </a:r>
            <a:br>
              <a:rPr lang="en-US" sz="1900" dirty="0">
                <a:solidFill>
                  <a:prstClr val="black"/>
                </a:solidFill>
                <a:latin typeface="Calibri"/>
              </a:rPr>
            </a:br>
            <a:r>
              <a:rPr lang="en-US" sz="1600" dirty="0">
                <a:solidFill>
                  <a:prstClr val="black"/>
                </a:solidFill>
                <a:latin typeface="Calibri"/>
              </a:rPr>
              <a:t>(ending autumn 2022/winter 2023)</a:t>
            </a:r>
          </a:p>
          <a:p>
            <a:pPr>
              <a:lnSpc>
                <a:spcPct val="110000"/>
              </a:lnSpc>
              <a:spcBef>
                <a:spcPts val="1800"/>
              </a:spcBef>
              <a:defRPr/>
            </a:pPr>
            <a:r>
              <a:rPr lang="en-US" sz="1900" dirty="0">
                <a:solidFill>
                  <a:prstClr val="black"/>
                </a:solidFill>
                <a:latin typeface="Calibri"/>
              </a:rPr>
              <a:t>31 M€ from ACT,</a:t>
            </a:r>
            <a:br>
              <a:rPr lang="en-US" sz="1900" dirty="0">
                <a:solidFill>
                  <a:prstClr val="black"/>
                </a:solidFill>
                <a:latin typeface="Calibri"/>
              </a:rPr>
            </a:br>
            <a:r>
              <a:rPr lang="en-US" sz="1900" dirty="0">
                <a:solidFill>
                  <a:prstClr val="black"/>
                </a:solidFill>
                <a:latin typeface="Calibri"/>
              </a:rPr>
              <a:t>no EC money</a:t>
            </a:r>
          </a:p>
          <a:p>
            <a:pPr>
              <a:spcBef>
                <a:spcPts val="1800"/>
              </a:spcBef>
              <a:defRPr/>
            </a:pPr>
            <a:endParaRPr lang="en-US" sz="19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1800"/>
              </a:spcBef>
              <a:defRPr/>
            </a:pPr>
            <a:endParaRPr lang="en-US" sz="1900" dirty="0">
              <a:solidFill>
                <a:prstClr val="black"/>
              </a:solidFill>
              <a:latin typeface="Calibri"/>
            </a:endParaRPr>
          </a:p>
          <a:p>
            <a:pPr lvl="1">
              <a:spcBef>
                <a:spcPts val="1800"/>
              </a:spcBef>
              <a:defRPr/>
            </a:pPr>
            <a:endParaRPr lang="en-US" sz="1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Plassholder for tekst 16">
            <a:extLst>
              <a:ext uri="{FF2B5EF4-FFF2-40B4-BE49-F238E27FC236}">
                <a16:creationId xmlns:a16="http://schemas.microsoft.com/office/drawing/2014/main" id="{356309EB-EBD1-4A4B-9C2F-085DD0DC6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909" y="1476573"/>
            <a:ext cx="3492364" cy="622574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ACT1 – launched 2016</a:t>
            </a:r>
          </a:p>
        </p:txBody>
      </p:sp>
      <p:sp>
        <p:nvSpPr>
          <p:cNvPr id="14" name="Plassholder for tekst 18">
            <a:extLst>
              <a:ext uri="{FF2B5EF4-FFF2-40B4-BE49-F238E27FC236}">
                <a16:creationId xmlns:a16="http://schemas.microsoft.com/office/drawing/2014/main" id="{5FB1C916-ED3A-436E-9261-FFE792958E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87866" y="1505963"/>
            <a:ext cx="3667165" cy="62257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ACT2 – launched 2018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6E22FB-DB8B-430D-AEC7-E53B0175D141}"/>
              </a:ext>
            </a:extLst>
          </p:cNvPr>
          <p:cNvSpPr txBox="1">
            <a:spLocks/>
          </p:cNvSpPr>
          <p:nvPr/>
        </p:nvSpPr>
        <p:spPr>
          <a:xfrm>
            <a:off x="8143627" y="2258325"/>
            <a:ext cx="3635947" cy="3012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defRPr/>
            </a:pPr>
            <a:r>
              <a:rPr lang="en-US" sz="1900" dirty="0">
                <a:solidFill>
                  <a:prstClr val="black"/>
                </a:solidFill>
                <a:latin typeface="Calibri"/>
              </a:rPr>
              <a:t>Funding agencies from </a:t>
            </a:r>
            <a:r>
              <a:rPr lang="en-US" sz="1900" b="1" dirty="0">
                <a:solidFill>
                  <a:prstClr val="black"/>
                </a:solidFill>
                <a:latin typeface="Calibri"/>
              </a:rPr>
              <a:t>16</a:t>
            </a:r>
            <a:r>
              <a:rPr lang="en-US" sz="1900" dirty="0">
                <a:solidFill>
                  <a:prstClr val="black"/>
                </a:solidFill>
                <a:latin typeface="Calibri"/>
              </a:rPr>
              <a:t> regions/countries </a:t>
            </a:r>
          </a:p>
          <a:p>
            <a:pPr>
              <a:lnSpc>
                <a:spcPct val="110000"/>
              </a:lnSpc>
              <a:spcBef>
                <a:spcPts val="1800"/>
              </a:spcBef>
              <a:defRPr/>
            </a:pPr>
            <a:r>
              <a:rPr lang="en-US" sz="1900" b="1" dirty="0">
                <a:solidFill>
                  <a:prstClr val="black"/>
                </a:solidFill>
                <a:latin typeface="Calibri"/>
              </a:rPr>
              <a:t>13 projects </a:t>
            </a:r>
            <a:r>
              <a:rPr lang="en-US" sz="1900" dirty="0">
                <a:solidFill>
                  <a:prstClr val="black"/>
                </a:solidFill>
                <a:latin typeface="Calibri"/>
              </a:rPr>
              <a:t>funded</a:t>
            </a:r>
            <a:br>
              <a:rPr lang="en-US" sz="1900" dirty="0">
                <a:solidFill>
                  <a:prstClr val="black"/>
                </a:solidFill>
                <a:latin typeface="Calibri"/>
              </a:rPr>
            </a:br>
            <a:r>
              <a:rPr lang="en-US" sz="1900" dirty="0">
                <a:solidFill>
                  <a:prstClr val="black"/>
                </a:solidFill>
                <a:latin typeface="Calibri"/>
              </a:rPr>
              <a:t>started autumn 2021</a:t>
            </a:r>
            <a:br>
              <a:rPr lang="en-US" sz="1900" dirty="0">
                <a:solidFill>
                  <a:prstClr val="black"/>
                </a:solidFill>
                <a:latin typeface="Calibri"/>
              </a:rPr>
            </a:br>
            <a:r>
              <a:rPr lang="en-US" sz="1600" dirty="0">
                <a:solidFill>
                  <a:prstClr val="black"/>
                </a:solidFill>
                <a:latin typeface="Calibri"/>
              </a:rPr>
              <a:t>(ending 2023/2024)</a:t>
            </a:r>
          </a:p>
          <a:p>
            <a:pPr>
              <a:lnSpc>
                <a:spcPct val="110000"/>
              </a:lnSpc>
              <a:spcBef>
                <a:spcPts val="1800"/>
              </a:spcBef>
              <a:defRPr/>
            </a:pPr>
            <a:r>
              <a:rPr lang="en-US" sz="1900" dirty="0">
                <a:solidFill>
                  <a:prstClr val="black"/>
                </a:solidFill>
                <a:latin typeface="Calibri"/>
              </a:rPr>
              <a:t>32 M€ from ACT, </a:t>
            </a:r>
            <a:br>
              <a:rPr lang="en-US" sz="1900" dirty="0">
                <a:solidFill>
                  <a:prstClr val="black"/>
                </a:solidFill>
                <a:latin typeface="Calibri"/>
              </a:rPr>
            </a:br>
            <a:r>
              <a:rPr lang="en-US" sz="1900" dirty="0">
                <a:solidFill>
                  <a:prstClr val="black"/>
                </a:solidFill>
                <a:latin typeface="Calibri"/>
              </a:rPr>
              <a:t>no EC money</a:t>
            </a:r>
          </a:p>
          <a:p>
            <a:pPr>
              <a:spcBef>
                <a:spcPts val="1800"/>
              </a:spcBef>
              <a:defRPr/>
            </a:pPr>
            <a:endParaRPr lang="en-US" sz="19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1800"/>
              </a:spcBef>
              <a:defRPr/>
            </a:pPr>
            <a:endParaRPr lang="en-US" sz="1900" dirty="0">
              <a:solidFill>
                <a:prstClr val="black"/>
              </a:solidFill>
              <a:latin typeface="Calibri"/>
            </a:endParaRPr>
          </a:p>
          <a:p>
            <a:pPr lvl="1">
              <a:spcBef>
                <a:spcPts val="1800"/>
              </a:spcBef>
              <a:defRPr/>
            </a:pPr>
            <a:endParaRPr lang="en-US" sz="1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Plassholder for tekst 18">
            <a:extLst>
              <a:ext uri="{FF2B5EF4-FFF2-40B4-BE49-F238E27FC236}">
                <a16:creationId xmlns:a16="http://schemas.microsoft.com/office/drawing/2014/main" id="{90D68FC5-D9ED-480E-9DA3-5E3398E291E8}"/>
              </a:ext>
            </a:extLst>
          </p:cNvPr>
          <p:cNvSpPr txBox="1">
            <a:spLocks/>
          </p:cNvSpPr>
          <p:nvPr/>
        </p:nvSpPr>
        <p:spPr>
          <a:xfrm>
            <a:off x="8112408" y="1495831"/>
            <a:ext cx="3667166" cy="6225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ACT3 – launched 2020 </a:t>
            </a:r>
          </a:p>
        </p:txBody>
      </p:sp>
      <p:sp>
        <p:nvSpPr>
          <p:cNvPr id="5" name="Høyre klammeparentes 4">
            <a:extLst>
              <a:ext uri="{FF2B5EF4-FFF2-40B4-BE49-F238E27FC236}">
                <a16:creationId xmlns:a16="http://schemas.microsoft.com/office/drawing/2014/main" id="{9F9E4C36-2FE0-4F17-B50A-3D3AECFA35A6}"/>
              </a:ext>
            </a:extLst>
          </p:cNvPr>
          <p:cNvSpPr/>
          <p:nvPr/>
        </p:nvSpPr>
        <p:spPr>
          <a:xfrm rot="5400000">
            <a:off x="7810971" y="4889410"/>
            <a:ext cx="381000" cy="1302593"/>
          </a:xfrm>
          <a:prstGeom prst="rightBrace">
            <a:avLst>
              <a:gd name="adj1" fmla="val 0"/>
              <a:gd name="adj2" fmla="val 50000"/>
            </a:avLst>
          </a:prstGeom>
          <a:noFill/>
          <a:ln w="38100">
            <a:solidFill>
              <a:srgbClr val="92D05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1EF3627-BB03-4748-AB15-81FCDB05781D}"/>
              </a:ext>
            </a:extLst>
          </p:cNvPr>
          <p:cNvSpPr txBox="1"/>
          <p:nvPr/>
        </p:nvSpPr>
        <p:spPr>
          <a:xfrm>
            <a:off x="4594225" y="5740499"/>
            <a:ext cx="7098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Present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projects</a:t>
            </a:r>
            <a:r>
              <a:rPr lang="nb-NO" dirty="0"/>
              <a:t> at </a:t>
            </a:r>
            <a:r>
              <a:rPr lang="nb-NO" dirty="0" err="1"/>
              <a:t>the</a:t>
            </a:r>
            <a:r>
              <a:rPr lang="nb-NO" dirty="0"/>
              <a:t> ACT </a:t>
            </a:r>
            <a:r>
              <a:rPr lang="nb-NO" dirty="0" err="1"/>
              <a:t>knowledge</a:t>
            </a:r>
            <a:r>
              <a:rPr lang="nb-NO" dirty="0"/>
              <a:t> </a:t>
            </a:r>
            <a:r>
              <a:rPr lang="nb-NO" dirty="0" err="1"/>
              <a:t>sharing</a:t>
            </a:r>
            <a:r>
              <a:rPr lang="nb-NO" dirty="0"/>
              <a:t> </a:t>
            </a:r>
            <a:r>
              <a:rPr lang="nb-NO" dirty="0" err="1"/>
              <a:t>worskhop</a:t>
            </a:r>
            <a:r>
              <a:rPr lang="nb-NO" dirty="0"/>
              <a:t> 9-10 June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79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AB2A3B87-A323-4BF5-82C8-D8D889CAB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974341" y="108023"/>
            <a:ext cx="2217659" cy="1948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592" y="116632"/>
            <a:ext cx="8351838" cy="1017404"/>
          </a:xfrm>
        </p:spPr>
        <p:txBody>
          <a:bodyPr>
            <a:noAutofit/>
          </a:bodyPr>
          <a:lstStyle/>
          <a:p>
            <a:pPr algn="l"/>
            <a:r>
              <a:rPr lang="en-GB" sz="2800" b="1" dirty="0">
                <a:solidFill>
                  <a:prstClr val="black"/>
                </a:solidFill>
              </a:rPr>
              <a:t>What ACT has achieved</a:t>
            </a:r>
            <a:endParaRPr lang="en-GB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89BF0-9E5B-4CF2-9D73-835008B68928}" type="slidenum">
              <a:rPr lang="nb-NO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</a:t>
            </a:fld>
            <a:endParaRPr lang="nb-NO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4AE7D23-2507-44E0-A4A7-A33ECEF96422}"/>
              </a:ext>
            </a:extLst>
          </p:cNvPr>
          <p:cNvSpPr txBox="1"/>
          <p:nvPr/>
        </p:nvSpPr>
        <p:spPr>
          <a:xfrm>
            <a:off x="5159896" y="6444044"/>
            <a:ext cx="172819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 dirty="0">
                <a:solidFill>
                  <a:prstClr val="black"/>
                </a:solidFill>
                <a:latin typeface="Calibri"/>
              </a:rPr>
              <a:t>www.act-ccs.eu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F0904FE-2345-43AF-B6E2-208F99EF400F}"/>
              </a:ext>
            </a:extLst>
          </p:cNvPr>
          <p:cNvSpPr txBox="1">
            <a:spLocks/>
          </p:cNvSpPr>
          <p:nvPr/>
        </p:nvSpPr>
        <p:spPr>
          <a:xfrm>
            <a:off x="788888" y="1082209"/>
            <a:ext cx="11272973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000" dirty="0">
                <a:solidFill>
                  <a:sysClr val="windowText" lastClr="000000"/>
                </a:solidFill>
                <a:latin typeface="Calibri"/>
              </a:rPr>
              <a:t>Paved the way for large scale CCUS deployment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1600" dirty="0">
                <a:solidFill>
                  <a:sysClr val="windowText" lastClr="000000"/>
                </a:solidFill>
                <a:latin typeface="Calibri"/>
              </a:rPr>
              <a:t>Provided results of relevance to development of Longship, </a:t>
            </a:r>
            <a:r>
              <a:rPr lang="en-GB" sz="1600" dirty="0" err="1">
                <a:solidFill>
                  <a:sysClr val="windowText" lastClr="000000"/>
                </a:solidFill>
                <a:latin typeface="Calibri"/>
              </a:rPr>
              <a:t>Porthos</a:t>
            </a:r>
            <a:r>
              <a:rPr lang="en-GB" sz="1600" dirty="0">
                <a:solidFill>
                  <a:sysClr val="windowText" lastClr="000000"/>
                </a:solidFill>
                <a:latin typeface="Calibri"/>
              </a:rPr>
              <a:t>, Scottish CCUS cluster, etc.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000" dirty="0">
                <a:solidFill>
                  <a:sysClr val="windowText" lastClr="000000"/>
                </a:solidFill>
                <a:latin typeface="Calibri"/>
              </a:rPr>
              <a:t>Results complying with the </a:t>
            </a:r>
            <a:r>
              <a:rPr lang="en-GB" sz="2000" b="1" dirty="0">
                <a:solidFill>
                  <a:sysClr val="windowText" lastClr="000000"/>
                </a:solidFill>
                <a:latin typeface="Calibri"/>
              </a:rPr>
              <a:t>SET plan implementation – </a:t>
            </a:r>
            <a:r>
              <a:rPr lang="en-GB" sz="2000" dirty="0">
                <a:solidFill>
                  <a:sysClr val="windowText" lastClr="000000"/>
                </a:solidFill>
                <a:latin typeface="Calibri"/>
              </a:rPr>
              <a:t>and the </a:t>
            </a:r>
            <a:r>
              <a:rPr lang="en-GB" sz="2000" b="1" dirty="0">
                <a:solidFill>
                  <a:sysClr val="windowText" lastClr="000000"/>
                </a:solidFill>
                <a:latin typeface="Calibri"/>
              </a:rPr>
              <a:t>Mission innovation R&amp;I targets</a:t>
            </a:r>
            <a:r>
              <a:rPr lang="en-GB" sz="2000" dirty="0">
                <a:solidFill>
                  <a:sysClr val="windowText" lastClr="000000"/>
                </a:solidFill>
                <a:latin typeface="Calibri"/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000" dirty="0">
                <a:solidFill>
                  <a:sysClr val="windowText" lastClr="000000"/>
                </a:solidFill>
                <a:latin typeface="Calibri"/>
              </a:rPr>
              <a:t>ACT project is more than the sum of each national efforts ….</a:t>
            </a:r>
            <a:br>
              <a:rPr lang="en-GB" sz="2000" dirty="0">
                <a:solidFill>
                  <a:sysClr val="windowText" lastClr="000000"/>
                </a:solidFill>
                <a:latin typeface="Calibri"/>
              </a:rPr>
            </a:br>
            <a:endParaRPr lang="en-GB" sz="2000" dirty="0">
              <a:solidFill>
                <a:sysClr val="windowText" lastClr="000000"/>
              </a:solidFill>
              <a:latin typeface="Calibri"/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000" dirty="0">
                <a:solidFill>
                  <a:sysClr val="windowText" lastClr="000000"/>
                </a:solidFill>
                <a:latin typeface="Calibri"/>
              </a:rPr>
              <a:t>Established </a:t>
            </a:r>
            <a:r>
              <a:rPr lang="en-GB" sz="2000" b="1" dirty="0">
                <a:solidFill>
                  <a:sysClr val="windowText" lastClr="000000"/>
                </a:solidFill>
                <a:latin typeface="Calibri"/>
              </a:rPr>
              <a:t>collaboration between partners</a:t>
            </a:r>
            <a:r>
              <a:rPr lang="en-GB" sz="2000" dirty="0">
                <a:solidFill>
                  <a:sysClr val="windowText" lastClr="000000"/>
                </a:solidFill>
                <a:latin typeface="Calibri"/>
              </a:rPr>
              <a:t> (in Europe and across the Atlantic and to India) </a:t>
            </a:r>
            <a:br>
              <a:rPr lang="en-GB" sz="2000" dirty="0">
                <a:solidFill>
                  <a:sysClr val="windowText" lastClr="000000"/>
                </a:solidFill>
                <a:latin typeface="Calibri"/>
              </a:rPr>
            </a:br>
            <a:r>
              <a:rPr lang="en-GB" sz="2000" dirty="0">
                <a:solidFill>
                  <a:sysClr val="windowText" lastClr="000000"/>
                </a:solidFill>
                <a:latin typeface="Calibri"/>
              </a:rPr>
              <a:t>who without ACT would not have found each other (not at all or not that easily)</a:t>
            </a:r>
            <a:br>
              <a:rPr lang="en-GB" sz="2000" dirty="0">
                <a:solidFill>
                  <a:sysClr val="windowText" lastClr="000000"/>
                </a:solidFill>
                <a:latin typeface="Calibri"/>
              </a:rPr>
            </a:br>
            <a:endParaRPr lang="en-GB" sz="2000" dirty="0">
              <a:solidFill>
                <a:sysClr val="windowText" lastClr="000000"/>
              </a:solidFill>
              <a:latin typeface="Calibri"/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000" dirty="0">
                <a:solidFill>
                  <a:sysClr val="windowText" lastClr="000000"/>
                </a:solidFill>
                <a:latin typeface="Calibri"/>
              </a:rPr>
              <a:t>Invited projects to </a:t>
            </a:r>
            <a:r>
              <a:rPr lang="en-GB" sz="2000" b="1" dirty="0">
                <a:solidFill>
                  <a:sysClr val="windowText" lastClr="000000"/>
                </a:solidFill>
                <a:latin typeface="Calibri"/>
              </a:rPr>
              <a:t>share results with </a:t>
            </a:r>
            <a:r>
              <a:rPr lang="en-GB" sz="2000" b="1" u="sng" dirty="0">
                <a:solidFill>
                  <a:sysClr val="windowText" lastClr="000000"/>
                </a:solidFill>
                <a:latin typeface="Calibri"/>
              </a:rPr>
              <a:t>industry</a:t>
            </a:r>
            <a:r>
              <a:rPr lang="en-GB" sz="2000" b="1" dirty="0">
                <a:solidFill>
                  <a:sysClr val="windowText" lastClr="000000"/>
                </a:solidFill>
                <a:latin typeface="Calibri"/>
              </a:rPr>
              <a:t> and </a:t>
            </a:r>
            <a:r>
              <a:rPr lang="en-GB" sz="2000" b="1" u="sng" dirty="0">
                <a:solidFill>
                  <a:sysClr val="windowText" lastClr="000000"/>
                </a:solidFill>
                <a:latin typeface="Calibri"/>
              </a:rPr>
              <a:t>decision makers</a:t>
            </a:r>
            <a:r>
              <a:rPr lang="en-GB" sz="2000" b="1" dirty="0">
                <a:solidFill>
                  <a:sysClr val="windowText" lastClr="000000"/>
                </a:solidFill>
                <a:latin typeface="Calibri"/>
              </a:rPr>
              <a:t> 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000" dirty="0">
                <a:solidFill>
                  <a:sysClr val="windowText" lastClr="000000"/>
                </a:solidFill>
                <a:latin typeface="Calibri"/>
              </a:rPr>
              <a:t>ACT as consortium and the ACT project have attended a number of international conferences.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000" dirty="0">
                <a:solidFill>
                  <a:sysClr val="windowText" lastClr="000000"/>
                </a:solidFill>
                <a:latin typeface="Calibri"/>
              </a:rPr>
              <a:t>Provided relevant inputs to the CETP (Clean Energy Transition Partnership) and the ACT partners will be strongly engaged in this Initiative.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996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89BF0-9E5B-4CF2-9D73-835008B68928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4AE7D23-2507-44E0-A4A7-A33ECEF96422}"/>
              </a:ext>
            </a:extLst>
          </p:cNvPr>
          <p:cNvSpPr txBox="1"/>
          <p:nvPr/>
        </p:nvSpPr>
        <p:spPr>
          <a:xfrm>
            <a:off x="5159896" y="6444044"/>
            <a:ext cx="172819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www.act-ccs.eu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F0904FE-2345-43AF-B6E2-208F99EF400F}"/>
              </a:ext>
            </a:extLst>
          </p:cNvPr>
          <p:cNvSpPr txBox="1">
            <a:spLocks/>
          </p:cNvSpPr>
          <p:nvPr/>
        </p:nvSpPr>
        <p:spPr>
          <a:xfrm>
            <a:off x="788889" y="1082209"/>
            <a:ext cx="10193436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Bilde 5" descr="Et bilde som inneholder tekst, skilt&#10;&#10;Automatisk generert beskrivelse">
            <a:extLst>
              <a:ext uri="{FF2B5EF4-FFF2-40B4-BE49-F238E27FC236}">
                <a16:creationId xmlns:a16="http://schemas.microsoft.com/office/drawing/2014/main" id="{5BC14F19-BF32-4C29-BA10-BECA8BB5B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18519" y="504302"/>
            <a:ext cx="673417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8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D243D57-595C-467E-B8AF-04208339A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4794843"/>
            <a:ext cx="7383416" cy="2129832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AF788B9-19DE-463C-826E-0C57AEAA7EF6}"/>
              </a:ext>
            </a:extLst>
          </p:cNvPr>
          <p:cNvSpPr txBox="1"/>
          <p:nvPr/>
        </p:nvSpPr>
        <p:spPr>
          <a:xfrm>
            <a:off x="707996" y="250196"/>
            <a:ext cx="1050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ACT4 call launch 12 May 2022</a:t>
            </a:r>
          </a:p>
        </p:txBody>
      </p:sp>
      <p:graphicFrame>
        <p:nvGraphicFramePr>
          <p:cNvPr id="11" name="Tabell 10">
            <a:extLst>
              <a:ext uri="{FF2B5EF4-FFF2-40B4-BE49-F238E27FC236}">
                <a16:creationId xmlns:a16="http://schemas.microsoft.com/office/drawing/2014/main" id="{38F40507-831F-4F02-9E6B-82F0D1E03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907979"/>
              </p:ext>
            </p:extLst>
          </p:nvPr>
        </p:nvGraphicFramePr>
        <p:xfrm>
          <a:off x="807712" y="1034771"/>
          <a:ext cx="6260908" cy="3602612"/>
        </p:xfrm>
        <a:graphic>
          <a:graphicData uri="http://schemas.openxmlformats.org/drawingml/2006/table">
            <a:tbl>
              <a:tblPr firstRow="1" firstCol="1" bandRow="1"/>
              <a:tblGrid>
                <a:gridCol w="1563056">
                  <a:extLst>
                    <a:ext uri="{9D8B030D-6E8A-4147-A177-3AD203B41FA5}">
                      <a16:colId xmlns:a16="http://schemas.microsoft.com/office/drawing/2014/main" val="848138216"/>
                    </a:ext>
                  </a:extLst>
                </a:gridCol>
                <a:gridCol w="2920423">
                  <a:extLst>
                    <a:ext uri="{9D8B030D-6E8A-4147-A177-3AD203B41FA5}">
                      <a16:colId xmlns:a16="http://schemas.microsoft.com/office/drawing/2014/main" val="1213289763"/>
                    </a:ext>
                  </a:extLst>
                </a:gridCol>
                <a:gridCol w="1777429">
                  <a:extLst>
                    <a:ext uri="{9D8B030D-6E8A-4147-A177-3AD203B41FA5}">
                      <a16:colId xmlns:a16="http://schemas.microsoft.com/office/drawing/2014/main" val="3637355218"/>
                    </a:ext>
                  </a:extLst>
                </a:gridCol>
              </a:tblGrid>
              <a:tr h="408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Participating country/region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Funding organisation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Indicative budget </a:t>
                      </a:r>
                      <a:b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</a:b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73943"/>
                  </a:ext>
                </a:extLst>
              </a:tr>
              <a:tr h="546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Canada, Province of Alberta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Emissions Reduction Alberta (ERA)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CAD$ 2.85 million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025321"/>
                  </a:ext>
                </a:extLst>
              </a:tr>
              <a:tr h="428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Germany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Forschungszentrum Jülich GmbH, Projektträger Jülich (FZJ/PtJ)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€ 3 million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251120"/>
                  </a:ext>
                </a:extLst>
              </a:tr>
              <a:tr h="618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India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Department of Science and Technology (DST), Ministry of Science and Technology, Government of India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€ 1 million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388152"/>
                  </a:ext>
                </a:extLst>
              </a:tr>
              <a:tr h="546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Norway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The Research Council of Norway (RCN)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Up to NOK 30 million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180487"/>
                  </a:ext>
                </a:extLst>
              </a:tr>
              <a:tr h="618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United States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Department of Energy (DOE)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US$ 5.4 million (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Equivalent to approx.</a:t>
                      </a:r>
                      <a:b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million €)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161151"/>
                  </a:ext>
                </a:extLst>
              </a:tr>
            </a:tbl>
          </a:graphicData>
        </a:graphic>
      </p:graphicFrame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37FB5DC-5632-4950-926E-BB87E7A1A90D}"/>
              </a:ext>
            </a:extLst>
          </p:cNvPr>
          <p:cNvSpPr txBox="1"/>
          <p:nvPr/>
        </p:nvSpPr>
        <p:spPr>
          <a:xfrm>
            <a:off x="7155004" y="2175170"/>
            <a:ext cx="4823743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Broad 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Industry relevance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Deadline for submission: 12 Sept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One step procedure. Only full proposals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Decision for funding: December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Project to start: spring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30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>
            <a:extLst>
              <a:ext uri="{FF2B5EF4-FFF2-40B4-BE49-F238E27FC236}">
                <a16:creationId xmlns:a16="http://schemas.microsoft.com/office/drawing/2014/main" id="{DD540830-1D5B-4124-AD19-E95C33AC2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6B12EF8-D0D1-4354-9C4A-A062F590C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GB" sz="2900" b="1" dirty="0"/>
              <a:t>Stepping up European and International climate goals by the </a:t>
            </a:r>
            <a:r>
              <a:rPr lang="en-GB" sz="2900" b="1" u="sng" dirty="0" err="1"/>
              <a:t>CETPartnership</a:t>
            </a:r>
            <a:r>
              <a:rPr lang="en-GB" sz="2900" b="1" u="sng" dirty="0"/>
              <a:t> - focus areas</a:t>
            </a:r>
            <a:r>
              <a:rPr lang="en-GB" sz="2900" b="1" dirty="0"/>
              <a:t>: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1928F0-389D-4382-8440-F6150A01C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DF9B0FBD-51D8-4E3C-9E78-429AE6676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3FD987-12B4-40F7-A801-F9D7FE1122D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" r="11481" b="-2"/>
          <a:stretch/>
        </p:blipFill>
        <p:spPr bwMode="auto">
          <a:xfrm>
            <a:off x="7038013" y="2740830"/>
            <a:ext cx="4757669" cy="3662018"/>
          </a:xfrm>
          <a:prstGeom prst="rect">
            <a:avLst/>
          </a:prstGeom>
          <a:noFill/>
          <a:effectLst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CD78EF-3E0B-49E7-A9E1-44C9D7189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569" y="2439206"/>
            <a:ext cx="7426731" cy="3658689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TRI1 </a:t>
            </a:r>
            <a:r>
              <a:rPr lang="en-GB" sz="1600" dirty="0">
                <a:solidFill>
                  <a:schemeClr val="bg1"/>
                </a:solidFill>
              </a:rPr>
              <a:t>Optimised integrated European net-zero emissions Energy System (AT-BMK)</a:t>
            </a:r>
            <a:br>
              <a:rPr lang="en-GB" sz="1600" dirty="0">
                <a:solidFill>
                  <a:schemeClr val="bg1"/>
                </a:solidFill>
              </a:rPr>
            </a:br>
            <a:endParaRPr lang="en-GB" sz="1600" dirty="0">
              <a:solidFill>
                <a:schemeClr val="bg1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TRI2</a:t>
            </a:r>
            <a:r>
              <a:rPr lang="en-GB" sz="1600" dirty="0">
                <a:solidFill>
                  <a:schemeClr val="bg1"/>
                </a:solidFill>
              </a:rPr>
              <a:t>: Enhanced zero emission Power Technologies (IT-MUR)</a:t>
            </a:r>
            <a:br>
              <a:rPr lang="en-GB" sz="1600" dirty="0">
                <a:solidFill>
                  <a:schemeClr val="bg1"/>
                </a:solidFill>
              </a:rPr>
            </a:br>
            <a:endParaRPr lang="en-GB" sz="1600" dirty="0">
              <a:solidFill>
                <a:schemeClr val="bg1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TRI3: Enabling Climate Neutrality with Storage Technologies, Renewable Fuels and CCU/CCS (NO-RCN)</a:t>
            </a:r>
            <a:br>
              <a:rPr lang="en-GB" sz="1600" b="1" dirty="0">
                <a:solidFill>
                  <a:srgbClr val="92D050"/>
                </a:solidFill>
              </a:rPr>
            </a:br>
            <a:endParaRPr lang="en-GB" sz="1600" b="1" dirty="0">
              <a:solidFill>
                <a:srgbClr val="92D050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TRI4</a:t>
            </a:r>
            <a:r>
              <a:rPr lang="en-GB" sz="1600" dirty="0">
                <a:solidFill>
                  <a:schemeClr val="bg1"/>
                </a:solidFill>
              </a:rPr>
              <a:t>: Efficient zero emission Heating and Cooling Solutions (NL-RVO)</a:t>
            </a:r>
            <a:br>
              <a:rPr lang="en-GB" sz="1600" dirty="0">
                <a:solidFill>
                  <a:schemeClr val="bg1"/>
                </a:solidFill>
              </a:rPr>
            </a:br>
            <a:endParaRPr lang="en-GB" sz="1600" dirty="0">
              <a:solidFill>
                <a:schemeClr val="bg1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TRI5</a:t>
            </a:r>
            <a:r>
              <a:rPr lang="en-GB" sz="1600" dirty="0">
                <a:solidFill>
                  <a:schemeClr val="bg1"/>
                </a:solidFill>
              </a:rPr>
              <a:t>: Integrated Regional Energy Systems (AT-BMK)</a:t>
            </a:r>
            <a:br>
              <a:rPr lang="en-GB" sz="1600" dirty="0">
                <a:solidFill>
                  <a:schemeClr val="bg1"/>
                </a:solidFill>
              </a:rPr>
            </a:br>
            <a:endParaRPr lang="en-GB" sz="1600" dirty="0">
              <a:solidFill>
                <a:schemeClr val="bg1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TRI6: </a:t>
            </a:r>
            <a:r>
              <a:rPr lang="en-GB" sz="1600" dirty="0">
                <a:solidFill>
                  <a:schemeClr val="bg1"/>
                </a:solidFill>
              </a:rPr>
              <a:t>Integrated Industrial Energy Systems (FI-BF)</a:t>
            </a:r>
            <a:br>
              <a:rPr lang="en-GB" sz="1600" dirty="0">
                <a:solidFill>
                  <a:schemeClr val="bg1"/>
                </a:solidFill>
              </a:rPr>
            </a:br>
            <a:endParaRPr lang="en-GB" sz="1600" dirty="0">
              <a:solidFill>
                <a:schemeClr val="bg1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GB" sz="1600" b="1" dirty="0">
                <a:solidFill>
                  <a:schemeClr val="bg1"/>
                </a:solidFill>
              </a:rPr>
              <a:t>TRI7</a:t>
            </a:r>
            <a:r>
              <a:rPr lang="en-GB" sz="1600" dirty="0">
                <a:solidFill>
                  <a:schemeClr val="bg1"/>
                </a:solidFill>
              </a:rPr>
              <a:t>: Integration in the built Environment (ES-AEI)</a:t>
            </a:r>
          </a:p>
        </p:txBody>
      </p:sp>
    </p:spTree>
    <p:extLst>
      <p:ext uri="{BB962C8B-B14F-4D97-AF65-F5344CB8AC3E}">
        <p14:creationId xmlns:p14="http://schemas.microsoft.com/office/powerpoint/2010/main" val="632770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628E5CB-913B-4378-97CE-18C9F6410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312" y="274320"/>
            <a:ext cx="4862848" cy="6444979"/>
          </a:xfrm>
        </p:spPr>
        <p:txBody>
          <a:bodyPr>
            <a:normAutofit/>
          </a:bodyPr>
          <a:lstStyle/>
          <a:p>
            <a:r>
              <a:rPr lang="en-GB" sz="5200" dirty="0"/>
              <a:t>TRI3 – scope</a:t>
            </a:r>
            <a:br>
              <a:rPr lang="en-GB" sz="5200" dirty="0"/>
            </a:br>
            <a:br>
              <a:rPr lang="en-GB" sz="5200" dirty="0"/>
            </a:br>
            <a:br>
              <a:rPr lang="en-GB" sz="5200" dirty="0"/>
            </a:br>
            <a:r>
              <a:rPr lang="en-GB" sz="1800" b="1" dirty="0"/>
              <a:t>Lead: 	RCN</a:t>
            </a:r>
            <a:r>
              <a:rPr lang="en-GB" sz="1800" dirty="0"/>
              <a:t>, Ragnhild Rønneberg		</a:t>
            </a:r>
            <a:br>
              <a:rPr lang="en-GB" sz="1800" dirty="0"/>
            </a:br>
            <a:br>
              <a:rPr lang="en-GB" sz="1800" dirty="0"/>
            </a:br>
            <a:r>
              <a:rPr lang="en-GB" sz="1800" b="1" dirty="0"/>
              <a:t>Co-lead:	SWEA</a:t>
            </a:r>
            <a:r>
              <a:rPr lang="en-GB" sz="1800" dirty="0"/>
              <a:t>, Aiko Nylander and</a:t>
            </a:r>
            <a:br>
              <a:rPr lang="en-GB" sz="1800" dirty="0"/>
            </a:br>
            <a:r>
              <a:rPr lang="en-GB" sz="1800" dirty="0"/>
              <a:t>	</a:t>
            </a:r>
            <a:r>
              <a:rPr lang="en-GB" sz="1800" b="1" dirty="0"/>
              <a:t>FCT</a:t>
            </a:r>
            <a:r>
              <a:rPr lang="en-GB" sz="1800" dirty="0"/>
              <a:t>, Isabel Cabrita</a:t>
            </a:r>
            <a:br>
              <a:rPr lang="en-GB" sz="1800" dirty="0"/>
            </a:br>
            <a:br>
              <a:rPr lang="en-GB" sz="1800" dirty="0"/>
            </a:br>
            <a:r>
              <a:rPr lang="en-GB" sz="1800" b="1" dirty="0"/>
              <a:t>Main Partners </a:t>
            </a:r>
            <a:r>
              <a:rPr lang="en-GB" sz="1800" dirty="0"/>
              <a:t>for the implementation: </a:t>
            </a:r>
            <a:br>
              <a:rPr lang="en-GB" sz="1800" dirty="0"/>
            </a:br>
            <a:r>
              <a:rPr lang="en-GB" sz="1800" dirty="0"/>
              <a:t>	PtJ/Julich-DE</a:t>
            </a:r>
            <a:br>
              <a:rPr lang="en-GB" sz="1800" dirty="0"/>
            </a:br>
            <a:r>
              <a:rPr lang="en-GB" sz="1800" dirty="0"/>
              <a:t>	RVO-NL</a:t>
            </a:r>
            <a:br>
              <a:rPr lang="en-GB" sz="1800" dirty="0"/>
            </a:br>
            <a:r>
              <a:rPr lang="en-GB" sz="1800" dirty="0"/>
              <a:t>	</a:t>
            </a:r>
            <a:r>
              <a:rPr lang="en-GB" sz="1800" dirty="0" err="1"/>
              <a:t>Rannis</a:t>
            </a:r>
            <a:r>
              <a:rPr lang="en-GB" sz="1800" dirty="0"/>
              <a:t>-IS </a:t>
            </a:r>
            <a:br>
              <a:rPr lang="en-GB" sz="1800" dirty="0"/>
            </a:br>
            <a:r>
              <a:rPr lang="en-GB" sz="1800" dirty="0"/>
              <a:t>	MUR-It</a:t>
            </a:r>
            <a:br>
              <a:rPr lang="en-GB" sz="1800" dirty="0"/>
            </a:br>
            <a:r>
              <a:rPr lang="en-GB" sz="1800" dirty="0"/>
              <a:t>	TR-</a:t>
            </a:r>
            <a:r>
              <a:rPr lang="en-US" sz="1800" dirty="0"/>
              <a:t> ČR</a:t>
            </a:r>
            <a:br>
              <a:rPr lang="en-US" sz="1800" dirty="0"/>
            </a:br>
            <a:br>
              <a:rPr lang="en-US" sz="1800" dirty="0"/>
            </a:br>
            <a:r>
              <a:rPr lang="en-US" sz="1800" b="1" dirty="0"/>
              <a:t>Call launch</a:t>
            </a:r>
            <a:r>
              <a:rPr lang="en-US" sz="1800" dirty="0"/>
              <a:t>: September 2022</a:t>
            </a:r>
            <a:endParaRPr lang="en-GB" sz="1800" dirty="0"/>
          </a:p>
        </p:txBody>
      </p:sp>
      <p:graphicFrame>
        <p:nvGraphicFramePr>
          <p:cNvPr id="42" name="Plassholder for innhold 4">
            <a:extLst>
              <a:ext uri="{FF2B5EF4-FFF2-40B4-BE49-F238E27FC236}">
                <a16:creationId xmlns:a16="http://schemas.microsoft.com/office/drawing/2014/main" id="{63256C54-D958-4CA3-9C86-0639DB0266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278825"/>
              </p:ext>
            </p:extLst>
          </p:nvPr>
        </p:nvGraphicFramePr>
        <p:xfrm>
          <a:off x="4162424" y="274320"/>
          <a:ext cx="7888605" cy="6444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3050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Bilde 38">
            <a:extLst>
              <a:ext uri="{FF2B5EF4-FFF2-40B4-BE49-F238E27FC236}">
                <a16:creationId xmlns:a16="http://schemas.microsoft.com/office/drawing/2014/main" id="{07B690EB-CD6E-4AEC-BF9C-5EB44EA0C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604" y="728758"/>
            <a:ext cx="9939121" cy="5616639"/>
          </a:xfrm>
          <a:prstGeom prst="rect">
            <a:avLst/>
          </a:prstGeom>
          <a:noFill/>
        </p:spPr>
      </p:pic>
      <p:sp>
        <p:nvSpPr>
          <p:cNvPr id="40" name="Tittel 1">
            <a:extLst>
              <a:ext uri="{FF2B5EF4-FFF2-40B4-BE49-F238E27FC236}">
                <a16:creationId xmlns:a16="http://schemas.microsoft.com/office/drawing/2014/main" id="{4CEEE0BB-7C76-4520-B8F6-994704A9DC9C}"/>
              </a:ext>
            </a:extLst>
          </p:cNvPr>
          <p:cNvSpPr txBox="1">
            <a:spLocks/>
          </p:cNvSpPr>
          <p:nvPr/>
        </p:nvSpPr>
        <p:spPr>
          <a:xfrm>
            <a:off x="3698875" y="1143000"/>
            <a:ext cx="5140325" cy="51117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R="0" lvl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nb-NO" sz="3000" b="1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Thank</a:t>
            </a:r>
            <a:r>
              <a:rPr kumimoji="0" lang="nb-NO" sz="3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nb-NO" sz="3000" b="1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you</a:t>
            </a:r>
            <a:r>
              <a:rPr kumimoji="0" lang="nb-NO" sz="3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for </a:t>
            </a:r>
            <a:r>
              <a:rPr kumimoji="0" lang="nb-NO" sz="3000" b="1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your</a:t>
            </a:r>
            <a:r>
              <a:rPr kumimoji="0" lang="nb-NO" sz="3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nb-NO" sz="3000" b="1" i="0" u="none" strike="noStrike" kern="1200" cap="none" spc="0" normalizeH="0" baseline="0" dirty="0" err="1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attention</a:t>
            </a:r>
            <a:r>
              <a:rPr kumimoji="0" lang="nb-NO" sz="3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!</a:t>
            </a:r>
          </a:p>
        </p:txBody>
      </p:sp>
      <p:sp>
        <p:nvSpPr>
          <p:cNvPr id="25" name="Plassholder for dato 24" hidden="1">
            <a:extLst>
              <a:ext uri="{FF2B5EF4-FFF2-40B4-BE49-F238E27FC236}">
                <a16:creationId xmlns:a16="http://schemas.microsoft.com/office/drawing/2014/main" id="{587899E5-C87B-4B96-90F2-0AFC74F0A38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1264900" y="6446838"/>
            <a:ext cx="927100" cy="2127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ABB039-60FD-4770-B0F9-5E329618E343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CFD7DB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08.06.2022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CFD7DB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Plassholder for lysbildenummer 26" hidden="1">
            <a:extLst>
              <a:ext uri="{FF2B5EF4-FFF2-40B4-BE49-F238E27FC236}">
                <a16:creationId xmlns:a16="http://schemas.microsoft.com/office/drawing/2014/main" id="{4ED31E2A-7B00-44C3-9DA6-AA20DB4D850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82450" y="6446838"/>
            <a:ext cx="209550" cy="212725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4F9EB86-8110-D14E-B8CF-CB8DE250DDC0}" type="slidenum">
              <a:rPr kumimoji="0" lang="nb-NO" sz="1200" b="1" i="0" u="none" strike="noStrike" kern="1200" cap="none" spc="0" normalizeH="0" baseline="0" noProof="0" smtClean="0">
                <a:ln>
                  <a:noFill/>
                </a:ln>
                <a:solidFill>
                  <a:srgbClr val="768F9C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768F9C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E480B990-B4DC-4914-873B-0D79350C8646}"/>
              </a:ext>
            </a:extLst>
          </p:cNvPr>
          <p:cNvSpPr txBox="1"/>
          <p:nvPr/>
        </p:nvSpPr>
        <p:spPr>
          <a:xfrm>
            <a:off x="4775200" y="5746691"/>
            <a:ext cx="315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Ragnhild Rønneberg, </a:t>
            </a:r>
            <a:r>
              <a:rPr lang="nb-NO" dirty="0">
                <a:hlinkClick r:id="rId3"/>
              </a:rPr>
              <a:t>rr@rcn.no</a:t>
            </a:r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874036"/>
      </p:ext>
    </p:extLst>
  </p:cSld>
  <p:clrMapOvr>
    <a:masterClrMapping/>
  </p:clrMapOvr>
  <p:transition>
    <p:fade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1_Office-tema">
  <a:themeElements>
    <a:clrScheme name="Forskningsrådet">
      <a:dk1>
        <a:srgbClr val="081319"/>
      </a:dk1>
      <a:lt1>
        <a:srgbClr val="FFFFFF"/>
      </a:lt1>
      <a:dk2>
        <a:srgbClr val="1C4459"/>
      </a:dk2>
      <a:lt2>
        <a:srgbClr val="CFD7DB"/>
      </a:lt2>
      <a:accent1>
        <a:srgbClr val="00338D"/>
      </a:accent1>
      <a:accent2>
        <a:srgbClr val="00BEE2"/>
      </a:accent2>
      <a:accent3>
        <a:srgbClr val="FF7D00"/>
      </a:accent3>
      <a:accent4>
        <a:srgbClr val="768F9C"/>
      </a:accent4>
      <a:accent5>
        <a:srgbClr val="A50050"/>
      </a:accent5>
      <a:accent6>
        <a:srgbClr val="85CC98"/>
      </a:accent6>
      <a:hlink>
        <a:srgbClr val="01328C"/>
      </a:hlink>
      <a:folHlink>
        <a:srgbClr val="1C445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FR_mal_norsk" id="{9C47221C-E04F-9049-9995-94BCEECBB563}" vid="{1CD709CB-16F1-9741-81A4-968615995DD1}"/>
    </a:ext>
  </a:extLst>
</a:theme>
</file>

<file path=ppt/theme/theme4.xml><?xml version="1.0" encoding="utf-8"?>
<a:theme xmlns:a="http://schemas.openxmlformats.org/drawingml/2006/main" name="ACT_Venice_10.05.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ACT_Venice_10.05.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ACT_Venice_10.05.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Forskningsrådet">
      <a:dk1>
        <a:srgbClr val="081319"/>
      </a:dk1>
      <a:lt1>
        <a:srgbClr val="FFFFFF"/>
      </a:lt1>
      <a:dk2>
        <a:srgbClr val="1C4459"/>
      </a:dk2>
      <a:lt2>
        <a:srgbClr val="CFD7DB"/>
      </a:lt2>
      <a:accent1>
        <a:srgbClr val="00338D"/>
      </a:accent1>
      <a:accent2>
        <a:srgbClr val="00BEE2"/>
      </a:accent2>
      <a:accent3>
        <a:srgbClr val="FF7D00"/>
      </a:accent3>
      <a:accent4>
        <a:srgbClr val="768F9C"/>
      </a:accent4>
      <a:accent5>
        <a:srgbClr val="A50050"/>
      </a:accent5>
      <a:accent6>
        <a:srgbClr val="85CC98"/>
      </a:accent6>
      <a:hlink>
        <a:srgbClr val="01328C"/>
      </a:hlink>
      <a:folHlink>
        <a:srgbClr val="1C445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FR_mal_norsk" id="{9F86B1C7-9986-D14E-99AC-01A6B462A2E0}" vid="{7EF93132-1E1A-6348-BD17-9C176B3C9AC9}"/>
    </a:ext>
  </a:extLst>
</a:theme>
</file>

<file path=ppt/theme/theme8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F23FAD1718FE4AB725CE1B614F431F" ma:contentTypeVersion="0" ma:contentTypeDescription="Create a new document." ma:contentTypeScope="" ma:versionID="527f87e6eecfd18f79bb4fb0711b9a8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029BF8-E9A2-4813-988C-8E7031312D7B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5E30BA2-86B2-4385-8D0A-FF9C872FC3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C43E6CB-F2F5-4E04-A184-8B2D0ACE76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5559</TotalTime>
  <Words>860</Words>
  <Application>Microsoft Office PowerPoint</Application>
  <PresentationFormat>Widescreen</PresentationFormat>
  <Paragraphs>107</Paragraphs>
  <Slides>9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7</vt:i4>
      </vt:variant>
      <vt:variant>
        <vt:lpstr>Lysbildetitler</vt:lpstr>
      </vt:variant>
      <vt:variant>
        <vt:i4>9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Open Sans</vt:lpstr>
      <vt:lpstr>Wingdings 3</vt:lpstr>
      <vt:lpstr>Office-tema</vt:lpstr>
      <vt:lpstr>Ion</vt:lpstr>
      <vt:lpstr>1_Office-tema</vt:lpstr>
      <vt:lpstr>ACT_Venice_10.05.2016</vt:lpstr>
      <vt:lpstr>3_ACT_Venice_10.05.2016</vt:lpstr>
      <vt:lpstr>2_ACT_Venice_10.05.2016</vt:lpstr>
      <vt:lpstr>2_Office Theme</vt:lpstr>
      <vt:lpstr>A successful international collaboration  CCUS-event Rotterdam 8 June 2022 </vt:lpstr>
      <vt:lpstr>This is ACT</vt:lpstr>
      <vt:lpstr>Three successful calls </vt:lpstr>
      <vt:lpstr>What ACT has achieved</vt:lpstr>
      <vt:lpstr>PowerPoint-presentasjon</vt:lpstr>
      <vt:lpstr>PowerPoint-presentasjon</vt:lpstr>
      <vt:lpstr>Stepping up European and International climate goals by the CETPartnership - focus areas: </vt:lpstr>
      <vt:lpstr>TRI3 – scope   Lead:  RCN, Ragnhild Rønneberg    Co-lead: SWEA, Aiko Nylander and  FCT, Isabel Cabrita  Main Partners for the implementation:   PtJ/Julich-DE  RVO-NL  Rannis-IS   MUR-It  TR- ČR  Call launch: September 2022</vt:lpstr>
      <vt:lpstr>PowerPoint-presentasjon</vt:lpstr>
    </vt:vector>
  </TitlesOfParts>
  <Company>BMVIT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Energy Transition Partnership  Financial Model &amp; Finacial Planning</dc:title>
  <dc:creator>Reschen Nikolas</dc:creator>
  <cp:lastModifiedBy>Ragnhild Rønneberg</cp:lastModifiedBy>
  <cp:revision>357</cp:revision>
  <dcterms:created xsi:type="dcterms:W3CDTF">2021-03-11T09:47:53Z</dcterms:created>
  <dcterms:modified xsi:type="dcterms:W3CDTF">2022-06-08T09:32:34Z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0x01010017F23FAD1718FE4AB725CE1B614F431F</vt:lpwstr>
  </property>
  <property fmtid="{D5CDD505-2E9C-101B-9397-08002B2CF9AE}" pid="3" name="MSIP_Label_5cd1bed8-56b4-42d6-8816-d51e4a6887b6_Enabled">
    <vt:lpwstr>true</vt:lpwstr>
  </property>
  <property fmtid="{D5CDD505-2E9C-101B-9397-08002B2CF9AE}" pid="4" name="MSIP_Label_5cd1bed8-56b4-42d6-8816-d51e4a6887b6_SetDate">
    <vt:lpwstr>2022-01-17T08:37:16Z</vt:lpwstr>
  </property>
  <property fmtid="{D5CDD505-2E9C-101B-9397-08002B2CF9AE}" pid="5" name="MSIP_Label_5cd1bed8-56b4-42d6-8816-d51e4a6887b6_Method">
    <vt:lpwstr>Privileged</vt:lpwstr>
  </property>
  <property fmtid="{D5CDD505-2E9C-101B-9397-08002B2CF9AE}" pid="6" name="MSIP_Label_5cd1bed8-56b4-42d6-8816-d51e4a6887b6_Name">
    <vt:lpwstr>5cd1bed8-56b4-42d6-8816-d51e4a6887b6</vt:lpwstr>
  </property>
  <property fmtid="{D5CDD505-2E9C-101B-9397-08002B2CF9AE}" pid="7" name="MSIP_Label_5cd1bed8-56b4-42d6-8816-d51e4a6887b6_SiteId">
    <vt:lpwstr>a9b13882-99a6-4b28-9368-b64c69bf0256</vt:lpwstr>
  </property>
  <property fmtid="{D5CDD505-2E9C-101B-9397-08002B2CF9AE}" pid="8" name="MSIP_Label_5cd1bed8-56b4-42d6-8816-d51e4a6887b6_ActionId">
    <vt:lpwstr>888ca127-8154-451a-9678-5d01b5763724</vt:lpwstr>
  </property>
  <property fmtid="{D5CDD505-2E9C-101B-9397-08002B2CF9AE}" pid="9" name="MSIP_Label_5cd1bed8-56b4-42d6-8816-d51e4a6887b6_ContentBits">
    <vt:lpwstr>0</vt:lpwstr>
  </property>
</Properties>
</file>